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webextensions/webextension5.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3"/>
  </p:notesMasterIdLst>
  <p:sldIdLst>
    <p:sldId id="381" r:id="rId2"/>
    <p:sldId id="361" r:id="rId3"/>
    <p:sldId id="363" r:id="rId4"/>
    <p:sldId id="364" r:id="rId5"/>
    <p:sldId id="365" r:id="rId6"/>
    <p:sldId id="366" r:id="rId7"/>
    <p:sldId id="367" r:id="rId8"/>
    <p:sldId id="368" r:id="rId9"/>
    <p:sldId id="369" r:id="rId10"/>
    <p:sldId id="370" r:id="rId11"/>
    <p:sldId id="372" r:id="rId12"/>
    <p:sldId id="373" r:id="rId13"/>
    <p:sldId id="374" r:id="rId14"/>
    <p:sldId id="375" r:id="rId15"/>
    <p:sldId id="376" r:id="rId16"/>
    <p:sldId id="377" r:id="rId17"/>
    <p:sldId id="378" r:id="rId18"/>
    <p:sldId id="379" r:id="rId19"/>
    <p:sldId id="380" r:id="rId20"/>
    <p:sldId id="276" r:id="rId21"/>
    <p:sldId id="371" r:id="rId2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C21"/>
    <a:srgbClr val="E5E4E6"/>
    <a:srgbClr val="FF7EC9"/>
    <a:srgbClr val="2B2B29"/>
    <a:srgbClr val="F7F7F5"/>
    <a:srgbClr val="FF0291"/>
    <a:srgbClr val="FFFFFF"/>
    <a:srgbClr val="A39998"/>
    <a:srgbClr val="E0B05D"/>
    <a:srgbClr val="684D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44" autoAdjust="0"/>
    <p:restoredTop sz="93929" autoAdjust="0"/>
  </p:normalViewPr>
  <p:slideViewPr>
    <p:cSldViewPr snapToGrid="0">
      <p:cViewPr varScale="1">
        <p:scale>
          <a:sx n="84" d="100"/>
          <a:sy n="84" d="100"/>
        </p:scale>
        <p:origin x="192" y="1048"/>
      </p:cViewPr>
      <p:guideLst>
        <p:guide orient="horz" pos="2160"/>
        <p:guide pos="3840"/>
      </p:guideLst>
    </p:cSldViewPr>
  </p:slideViewPr>
  <p:outlineViewPr>
    <p:cViewPr>
      <p:scale>
        <a:sx n="33" d="100"/>
        <a:sy n="33" d="100"/>
      </p:scale>
      <p:origin x="0" y="0"/>
    </p:cViewPr>
  </p:outlineViewPr>
  <p:notesTextViewPr>
    <p:cViewPr>
      <p:scale>
        <a:sx n="114" d="100"/>
        <a:sy n="114"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077AAD-638D-44B2-BAD6-A8B62FA084E3}" type="datetimeFigureOut">
              <a:rPr lang="sv-SE" smtClean="0"/>
              <a:t>2019-01-29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57C48-7ACB-40AC-9B4E-AE83462D0AF4}" type="slidenum">
              <a:rPr lang="sv-SE" smtClean="0"/>
              <a:t>‹#›</a:t>
            </a:fld>
            <a:endParaRPr lang="sv-SE"/>
          </a:p>
        </p:txBody>
      </p:sp>
    </p:spTree>
    <p:extLst>
      <p:ext uri="{BB962C8B-B14F-4D97-AF65-F5344CB8AC3E}">
        <p14:creationId xmlns:p14="http://schemas.microsoft.com/office/powerpoint/2010/main" val="1470404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35F2DB-B5D6-D84C-9BD3-568B01C9F46B}" type="slidenum">
              <a:rPr lang="en-US" smtClean="0"/>
              <a:t>1</a:t>
            </a:fld>
            <a:endParaRPr lang="en-US"/>
          </a:p>
        </p:txBody>
      </p:sp>
    </p:spTree>
    <p:extLst>
      <p:ext uri="{BB962C8B-B14F-4D97-AF65-F5344CB8AC3E}">
        <p14:creationId xmlns:p14="http://schemas.microsoft.com/office/powerpoint/2010/main" val="1379680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9357C48-7ACB-40AC-9B4E-AE83462D0AF4}" type="slidenum">
              <a:rPr lang="sv-SE" smtClean="0"/>
              <a:t>10</a:t>
            </a:fld>
            <a:endParaRPr lang="sv-SE"/>
          </a:p>
        </p:txBody>
      </p:sp>
    </p:spTree>
    <p:extLst>
      <p:ext uri="{BB962C8B-B14F-4D97-AF65-F5344CB8AC3E}">
        <p14:creationId xmlns:p14="http://schemas.microsoft.com/office/powerpoint/2010/main" val="3052759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9357C48-7ACB-40AC-9B4E-AE83462D0AF4}" type="slidenum">
              <a:rPr lang="sv-SE" smtClean="0"/>
              <a:t>11</a:t>
            </a:fld>
            <a:endParaRPr lang="sv-SE"/>
          </a:p>
        </p:txBody>
      </p:sp>
    </p:spTree>
    <p:extLst>
      <p:ext uri="{BB962C8B-B14F-4D97-AF65-F5344CB8AC3E}">
        <p14:creationId xmlns:p14="http://schemas.microsoft.com/office/powerpoint/2010/main" val="2654415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9357C48-7ACB-40AC-9B4E-AE83462D0AF4}" type="slidenum">
              <a:rPr lang="sv-SE" smtClean="0"/>
              <a:t>12</a:t>
            </a:fld>
            <a:endParaRPr lang="sv-SE"/>
          </a:p>
        </p:txBody>
      </p:sp>
    </p:spTree>
    <p:extLst>
      <p:ext uri="{BB962C8B-B14F-4D97-AF65-F5344CB8AC3E}">
        <p14:creationId xmlns:p14="http://schemas.microsoft.com/office/powerpoint/2010/main" val="1038755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9357C48-7ACB-40AC-9B4E-AE83462D0AF4}" type="slidenum">
              <a:rPr lang="sv-SE" smtClean="0"/>
              <a:t>13</a:t>
            </a:fld>
            <a:endParaRPr lang="sv-SE"/>
          </a:p>
        </p:txBody>
      </p:sp>
    </p:spTree>
    <p:extLst>
      <p:ext uri="{BB962C8B-B14F-4D97-AF65-F5344CB8AC3E}">
        <p14:creationId xmlns:p14="http://schemas.microsoft.com/office/powerpoint/2010/main" val="3596052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9357C48-7ACB-40AC-9B4E-AE83462D0AF4}" type="slidenum">
              <a:rPr lang="sv-SE" smtClean="0"/>
              <a:t>14</a:t>
            </a:fld>
            <a:endParaRPr lang="sv-SE"/>
          </a:p>
        </p:txBody>
      </p:sp>
    </p:spTree>
    <p:extLst>
      <p:ext uri="{BB962C8B-B14F-4D97-AF65-F5344CB8AC3E}">
        <p14:creationId xmlns:p14="http://schemas.microsoft.com/office/powerpoint/2010/main" val="1578880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9357C48-7ACB-40AC-9B4E-AE83462D0AF4}" type="slidenum">
              <a:rPr lang="sv-SE" smtClean="0"/>
              <a:t>15</a:t>
            </a:fld>
            <a:endParaRPr lang="sv-SE"/>
          </a:p>
        </p:txBody>
      </p:sp>
    </p:spTree>
    <p:extLst>
      <p:ext uri="{BB962C8B-B14F-4D97-AF65-F5344CB8AC3E}">
        <p14:creationId xmlns:p14="http://schemas.microsoft.com/office/powerpoint/2010/main" val="225268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9357C48-7ACB-40AC-9B4E-AE83462D0AF4}" type="slidenum">
              <a:rPr lang="sv-SE" smtClean="0"/>
              <a:t>16</a:t>
            </a:fld>
            <a:endParaRPr lang="sv-SE"/>
          </a:p>
        </p:txBody>
      </p:sp>
    </p:spTree>
    <p:extLst>
      <p:ext uri="{BB962C8B-B14F-4D97-AF65-F5344CB8AC3E}">
        <p14:creationId xmlns:p14="http://schemas.microsoft.com/office/powerpoint/2010/main" val="865676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9357C48-7ACB-40AC-9B4E-AE83462D0AF4}" type="slidenum">
              <a:rPr lang="sv-SE" smtClean="0"/>
              <a:t>17</a:t>
            </a:fld>
            <a:endParaRPr lang="sv-SE"/>
          </a:p>
        </p:txBody>
      </p:sp>
    </p:spTree>
    <p:extLst>
      <p:ext uri="{BB962C8B-B14F-4D97-AF65-F5344CB8AC3E}">
        <p14:creationId xmlns:p14="http://schemas.microsoft.com/office/powerpoint/2010/main" val="3070860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9357C48-7ACB-40AC-9B4E-AE83462D0AF4}" type="slidenum">
              <a:rPr lang="sv-SE" smtClean="0"/>
              <a:t>18</a:t>
            </a:fld>
            <a:endParaRPr lang="sv-SE"/>
          </a:p>
        </p:txBody>
      </p:sp>
    </p:spTree>
    <p:extLst>
      <p:ext uri="{BB962C8B-B14F-4D97-AF65-F5344CB8AC3E}">
        <p14:creationId xmlns:p14="http://schemas.microsoft.com/office/powerpoint/2010/main" val="2401451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9357C48-7ACB-40AC-9B4E-AE83462D0AF4}" type="slidenum">
              <a:rPr lang="sv-SE" smtClean="0"/>
              <a:t>19</a:t>
            </a:fld>
            <a:endParaRPr lang="sv-SE"/>
          </a:p>
        </p:txBody>
      </p:sp>
    </p:spTree>
    <p:extLst>
      <p:ext uri="{BB962C8B-B14F-4D97-AF65-F5344CB8AC3E}">
        <p14:creationId xmlns:p14="http://schemas.microsoft.com/office/powerpoint/2010/main" val="878865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9357C48-7ACB-40AC-9B4E-AE83462D0AF4}" type="slidenum">
              <a:rPr lang="sv-SE" smtClean="0"/>
              <a:t>2</a:t>
            </a:fld>
            <a:endParaRPr lang="sv-SE"/>
          </a:p>
        </p:txBody>
      </p:sp>
    </p:spTree>
    <p:extLst>
      <p:ext uri="{BB962C8B-B14F-4D97-AF65-F5344CB8AC3E}">
        <p14:creationId xmlns:p14="http://schemas.microsoft.com/office/powerpoint/2010/main" val="1347936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35F2DB-B5D6-D84C-9BD3-568B01C9F46B}" type="slidenum">
              <a:rPr lang="en-US" smtClean="0"/>
              <a:t>21</a:t>
            </a:fld>
            <a:endParaRPr lang="en-US"/>
          </a:p>
        </p:txBody>
      </p:sp>
    </p:spTree>
    <p:extLst>
      <p:ext uri="{BB962C8B-B14F-4D97-AF65-F5344CB8AC3E}">
        <p14:creationId xmlns:p14="http://schemas.microsoft.com/office/powerpoint/2010/main" val="952917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9357C48-7ACB-40AC-9B4E-AE83462D0AF4}" type="slidenum">
              <a:rPr lang="sv-SE" smtClean="0"/>
              <a:t>3</a:t>
            </a:fld>
            <a:endParaRPr lang="sv-SE"/>
          </a:p>
        </p:txBody>
      </p:sp>
    </p:spTree>
    <p:extLst>
      <p:ext uri="{BB962C8B-B14F-4D97-AF65-F5344CB8AC3E}">
        <p14:creationId xmlns:p14="http://schemas.microsoft.com/office/powerpoint/2010/main" val="1651564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9357C48-7ACB-40AC-9B4E-AE83462D0AF4}" type="slidenum">
              <a:rPr lang="sv-SE" smtClean="0"/>
              <a:t>4</a:t>
            </a:fld>
            <a:endParaRPr lang="sv-SE"/>
          </a:p>
        </p:txBody>
      </p:sp>
    </p:spTree>
    <p:extLst>
      <p:ext uri="{BB962C8B-B14F-4D97-AF65-F5344CB8AC3E}">
        <p14:creationId xmlns:p14="http://schemas.microsoft.com/office/powerpoint/2010/main" val="2398905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9357C48-7ACB-40AC-9B4E-AE83462D0AF4}" type="slidenum">
              <a:rPr lang="sv-SE" smtClean="0"/>
              <a:t>5</a:t>
            </a:fld>
            <a:endParaRPr lang="sv-SE"/>
          </a:p>
        </p:txBody>
      </p:sp>
    </p:spTree>
    <p:extLst>
      <p:ext uri="{BB962C8B-B14F-4D97-AF65-F5344CB8AC3E}">
        <p14:creationId xmlns:p14="http://schemas.microsoft.com/office/powerpoint/2010/main" val="3951491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9357C48-7ACB-40AC-9B4E-AE83462D0AF4}" type="slidenum">
              <a:rPr lang="sv-SE" smtClean="0"/>
              <a:t>6</a:t>
            </a:fld>
            <a:endParaRPr lang="sv-SE"/>
          </a:p>
        </p:txBody>
      </p:sp>
    </p:spTree>
    <p:extLst>
      <p:ext uri="{BB962C8B-B14F-4D97-AF65-F5344CB8AC3E}">
        <p14:creationId xmlns:p14="http://schemas.microsoft.com/office/powerpoint/2010/main" val="1137319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9357C48-7ACB-40AC-9B4E-AE83462D0AF4}" type="slidenum">
              <a:rPr lang="sv-SE" smtClean="0"/>
              <a:t>7</a:t>
            </a:fld>
            <a:endParaRPr lang="sv-SE"/>
          </a:p>
        </p:txBody>
      </p:sp>
    </p:spTree>
    <p:extLst>
      <p:ext uri="{BB962C8B-B14F-4D97-AF65-F5344CB8AC3E}">
        <p14:creationId xmlns:p14="http://schemas.microsoft.com/office/powerpoint/2010/main" val="1139795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9357C48-7ACB-40AC-9B4E-AE83462D0AF4}" type="slidenum">
              <a:rPr lang="sv-SE" smtClean="0"/>
              <a:t>8</a:t>
            </a:fld>
            <a:endParaRPr lang="sv-SE"/>
          </a:p>
        </p:txBody>
      </p:sp>
    </p:spTree>
    <p:extLst>
      <p:ext uri="{BB962C8B-B14F-4D97-AF65-F5344CB8AC3E}">
        <p14:creationId xmlns:p14="http://schemas.microsoft.com/office/powerpoint/2010/main" val="2459686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9357C48-7ACB-40AC-9B4E-AE83462D0AF4}" type="slidenum">
              <a:rPr lang="sv-SE" smtClean="0"/>
              <a:t>9</a:t>
            </a:fld>
            <a:endParaRPr lang="sv-SE"/>
          </a:p>
        </p:txBody>
      </p:sp>
    </p:spTree>
    <p:extLst>
      <p:ext uri="{BB962C8B-B14F-4D97-AF65-F5344CB8AC3E}">
        <p14:creationId xmlns:p14="http://schemas.microsoft.com/office/powerpoint/2010/main" val="1985019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C38FF6-DA10-43FC-A9A7-88EA4406F697}"/>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9D505746-A3DF-475D-9787-91FCCD4B26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7DDA61E3-C856-4EE6-BCA2-C61BBDF7F3CF}"/>
              </a:ext>
            </a:extLst>
          </p:cNvPr>
          <p:cNvSpPr>
            <a:spLocks noGrp="1"/>
          </p:cNvSpPr>
          <p:nvPr>
            <p:ph type="dt" sz="half" idx="10"/>
          </p:nvPr>
        </p:nvSpPr>
        <p:spPr/>
        <p:txBody>
          <a:bodyPr/>
          <a:lstStyle/>
          <a:p>
            <a:fld id="{DCA42F46-9220-4413-B9B3-2EA6E4DFADD1}" type="datetimeFigureOut">
              <a:rPr lang="sv-SE" smtClean="0"/>
              <a:t>2019-01-29</a:t>
            </a:fld>
            <a:endParaRPr lang="sv-SE"/>
          </a:p>
        </p:txBody>
      </p:sp>
      <p:sp>
        <p:nvSpPr>
          <p:cNvPr id="5" name="Platshållare för sidfot 4">
            <a:extLst>
              <a:ext uri="{FF2B5EF4-FFF2-40B4-BE49-F238E27FC236}">
                <a16:creationId xmlns:a16="http://schemas.microsoft.com/office/drawing/2014/main" id="{45948415-4B73-4495-A3AB-629F9F544BC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B6327A9-E61D-4646-8270-F27418E54039}"/>
              </a:ext>
            </a:extLst>
          </p:cNvPr>
          <p:cNvSpPr>
            <a:spLocks noGrp="1"/>
          </p:cNvSpPr>
          <p:nvPr>
            <p:ph type="sldNum" sz="quarter" idx="12"/>
          </p:nvPr>
        </p:nvSpPr>
        <p:spPr/>
        <p:txBody>
          <a:bodyPr/>
          <a:lstStyle/>
          <a:p>
            <a:fld id="{ACB0145E-8A4D-4C23-8F08-2A6EB81234AC}" type="slidenum">
              <a:rPr lang="sv-SE" smtClean="0"/>
              <a:t>‹#›</a:t>
            </a:fld>
            <a:endParaRPr lang="sv-SE"/>
          </a:p>
        </p:txBody>
      </p:sp>
    </p:spTree>
    <p:extLst>
      <p:ext uri="{BB962C8B-B14F-4D97-AF65-F5344CB8AC3E}">
        <p14:creationId xmlns:p14="http://schemas.microsoft.com/office/powerpoint/2010/main" val="965371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8803DA-5BB5-4469-85CE-C68033E6FB56}"/>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86CD5529-8633-4B25-99F2-B0CEC9CC8F0F}"/>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E7D3FEB-19E7-49B3-B830-B7AE3F0B71E2}"/>
              </a:ext>
            </a:extLst>
          </p:cNvPr>
          <p:cNvSpPr>
            <a:spLocks noGrp="1"/>
          </p:cNvSpPr>
          <p:nvPr>
            <p:ph type="dt" sz="half" idx="10"/>
          </p:nvPr>
        </p:nvSpPr>
        <p:spPr/>
        <p:txBody>
          <a:bodyPr/>
          <a:lstStyle/>
          <a:p>
            <a:fld id="{DCA42F46-9220-4413-B9B3-2EA6E4DFADD1}" type="datetimeFigureOut">
              <a:rPr lang="sv-SE" smtClean="0"/>
              <a:t>2019-01-29</a:t>
            </a:fld>
            <a:endParaRPr lang="sv-SE"/>
          </a:p>
        </p:txBody>
      </p:sp>
      <p:sp>
        <p:nvSpPr>
          <p:cNvPr id="5" name="Platshållare för sidfot 4">
            <a:extLst>
              <a:ext uri="{FF2B5EF4-FFF2-40B4-BE49-F238E27FC236}">
                <a16:creationId xmlns:a16="http://schemas.microsoft.com/office/drawing/2014/main" id="{BDD01D37-0219-40FF-8A69-E32E51EAC27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9BB1D75-980B-4855-9CFB-0E96D08A6E9C}"/>
              </a:ext>
            </a:extLst>
          </p:cNvPr>
          <p:cNvSpPr>
            <a:spLocks noGrp="1"/>
          </p:cNvSpPr>
          <p:nvPr>
            <p:ph type="sldNum" sz="quarter" idx="12"/>
          </p:nvPr>
        </p:nvSpPr>
        <p:spPr/>
        <p:txBody>
          <a:bodyPr/>
          <a:lstStyle/>
          <a:p>
            <a:fld id="{ACB0145E-8A4D-4C23-8F08-2A6EB81234AC}" type="slidenum">
              <a:rPr lang="sv-SE" smtClean="0"/>
              <a:t>‹#›</a:t>
            </a:fld>
            <a:endParaRPr lang="sv-SE"/>
          </a:p>
        </p:txBody>
      </p:sp>
    </p:spTree>
    <p:extLst>
      <p:ext uri="{BB962C8B-B14F-4D97-AF65-F5344CB8AC3E}">
        <p14:creationId xmlns:p14="http://schemas.microsoft.com/office/powerpoint/2010/main" val="1519101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55F278B0-1F40-4B17-B332-4B40D81A6019}"/>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980BEB6D-6677-4098-A858-BF06553EA4DA}"/>
              </a:ext>
            </a:extLst>
          </p:cNvPr>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2E8F0E-8646-4186-8D63-538D651248E8}"/>
              </a:ext>
            </a:extLst>
          </p:cNvPr>
          <p:cNvSpPr>
            <a:spLocks noGrp="1"/>
          </p:cNvSpPr>
          <p:nvPr>
            <p:ph type="dt" sz="half" idx="10"/>
          </p:nvPr>
        </p:nvSpPr>
        <p:spPr/>
        <p:txBody>
          <a:bodyPr/>
          <a:lstStyle/>
          <a:p>
            <a:fld id="{DCA42F46-9220-4413-B9B3-2EA6E4DFADD1}" type="datetimeFigureOut">
              <a:rPr lang="sv-SE" smtClean="0"/>
              <a:t>2019-01-29</a:t>
            </a:fld>
            <a:endParaRPr lang="sv-SE"/>
          </a:p>
        </p:txBody>
      </p:sp>
      <p:sp>
        <p:nvSpPr>
          <p:cNvPr id="5" name="Platshållare för sidfot 4">
            <a:extLst>
              <a:ext uri="{FF2B5EF4-FFF2-40B4-BE49-F238E27FC236}">
                <a16:creationId xmlns:a16="http://schemas.microsoft.com/office/drawing/2014/main" id="{C008B85B-2F6E-4367-B598-691534AFBDB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647025A-3CB7-4FEC-BFCF-1A5DB4C86D3A}"/>
              </a:ext>
            </a:extLst>
          </p:cNvPr>
          <p:cNvSpPr>
            <a:spLocks noGrp="1"/>
          </p:cNvSpPr>
          <p:nvPr>
            <p:ph type="sldNum" sz="quarter" idx="12"/>
          </p:nvPr>
        </p:nvSpPr>
        <p:spPr/>
        <p:txBody>
          <a:bodyPr/>
          <a:lstStyle/>
          <a:p>
            <a:fld id="{ACB0145E-8A4D-4C23-8F08-2A6EB81234AC}" type="slidenum">
              <a:rPr lang="sv-SE" smtClean="0"/>
              <a:t>‹#›</a:t>
            </a:fld>
            <a:endParaRPr lang="sv-SE"/>
          </a:p>
        </p:txBody>
      </p:sp>
    </p:spTree>
    <p:extLst>
      <p:ext uri="{BB962C8B-B14F-4D97-AF65-F5344CB8AC3E}">
        <p14:creationId xmlns:p14="http://schemas.microsoft.com/office/powerpoint/2010/main" val="427870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EE9CFC1-09E9-4629-9008-7E772DEC626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53DC724-5C09-43E9-8A73-5A40138F4891}"/>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2A8CBCC-5CA7-454C-9173-CC4553965108}"/>
              </a:ext>
            </a:extLst>
          </p:cNvPr>
          <p:cNvSpPr>
            <a:spLocks noGrp="1"/>
          </p:cNvSpPr>
          <p:nvPr>
            <p:ph type="dt" sz="half" idx="10"/>
          </p:nvPr>
        </p:nvSpPr>
        <p:spPr/>
        <p:txBody>
          <a:bodyPr/>
          <a:lstStyle/>
          <a:p>
            <a:fld id="{DCA42F46-9220-4413-B9B3-2EA6E4DFADD1}" type="datetimeFigureOut">
              <a:rPr lang="sv-SE" smtClean="0"/>
              <a:t>2019-01-29</a:t>
            </a:fld>
            <a:endParaRPr lang="sv-SE"/>
          </a:p>
        </p:txBody>
      </p:sp>
      <p:sp>
        <p:nvSpPr>
          <p:cNvPr id="5" name="Platshållare för sidfot 4">
            <a:extLst>
              <a:ext uri="{FF2B5EF4-FFF2-40B4-BE49-F238E27FC236}">
                <a16:creationId xmlns:a16="http://schemas.microsoft.com/office/drawing/2014/main" id="{ABD981E1-FDC8-4318-BA26-6776C3907DA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AD40B34-F07F-4A64-94C2-1656A6963D33}"/>
              </a:ext>
            </a:extLst>
          </p:cNvPr>
          <p:cNvSpPr>
            <a:spLocks noGrp="1"/>
          </p:cNvSpPr>
          <p:nvPr>
            <p:ph type="sldNum" sz="quarter" idx="12"/>
          </p:nvPr>
        </p:nvSpPr>
        <p:spPr/>
        <p:txBody>
          <a:bodyPr/>
          <a:lstStyle/>
          <a:p>
            <a:fld id="{ACB0145E-8A4D-4C23-8F08-2A6EB81234AC}" type="slidenum">
              <a:rPr lang="sv-SE" smtClean="0"/>
              <a:t>‹#›</a:t>
            </a:fld>
            <a:endParaRPr lang="sv-SE"/>
          </a:p>
        </p:txBody>
      </p:sp>
    </p:spTree>
    <p:extLst>
      <p:ext uri="{BB962C8B-B14F-4D97-AF65-F5344CB8AC3E}">
        <p14:creationId xmlns:p14="http://schemas.microsoft.com/office/powerpoint/2010/main" val="463165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00DBB1-F2AA-4946-9D03-775922A9A8D8}"/>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6DBA98D7-A80F-4F1D-8C44-0944264BE0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a:extLst>
              <a:ext uri="{FF2B5EF4-FFF2-40B4-BE49-F238E27FC236}">
                <a16:creationId xmlns:a16="http://schemas.microsoft.com/office/drawing/2014/main" id="{F2B64389-504C-4448-BC42-9157529DB43D}"/>
              </a:ext>
            </a:extLst>
          </p:cNvPr>
          <p:cNvSpPr>
            <a:spLocks noGrp="1"/>
          </p:cNvSpPr>
          <p:nvPr>
            <p:ph type="dt" sz="half" idx="10"/>
          </p:nvPr>
        </p:nvSpPr>
        <p:spPr/>
        <p:txBody>
          <a:bodyPr/>
          <a:lstStyle/>
          <a:p>
            <a:fld id="{DCA42F46-9220-4413-B9B3-2EA6E4DFADD1}" type="datetimeFigureOut">
              <a:rPr lang="sv-SE" smtClean="0"/>
              <a:t>2019-01-29</a:t>
            </a:fld>
            <a:endParaRPr lang="sv-SE"/>
          </a:p>
        </p:txBody>
      </p:sp>
      <p:sp>
        <p:nvSpPr>
          <p:cNvPr id="5" name="Platshållare för sidfot 4">
            <a:extLst>
              <a:ext uri="{FF2B5EF4-FFF2-40B4-BE49-F238E27FC236}">
                <a16:creationId xmlns:a16="http://schemas.microsoft.com/office/drawing/2014/main" id="{A2FC04B1-7DA1-4B87-9D43-13695BBC7B7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EF76458-BC77-49DB-A519-737C53A1B9BC}"/>
              </a:ext>
            </a:extLst>
          </p:cNvPr>
          <p:cNvSpPr>
            <a:spLocks noGrp="1"/>
          </p:cNvSpPr>
          <p:nvPr>
            <p:ph type="sldNum" sz="quarter" idx="12"/>
          </p:nvPr>
        </p:nvSpPr>
        <p:spPr/>
        <p:txBody>
          <a:bodyPr/>
          <a:lstStyle/>
          <a:p>
            <a:fld id="{ACB0145E-8A4D-4C23-8F08-2A6EB81234AC}" type="slidenum">
              <a:rPr lang="sv-SE" smtClean="0"/>
              <a:t>‹#›</a:t>
            </a:fld>
            <a:endParaRPr lang="sv-SE"/>
          </a:p>
        </p:txBody>
      </p:sp>
    </p:spTree>
    <p:extLst>
      <p:ext uri="{BB962C8B-B14F-4D97-AF65-F5344CB8AC3E}">
        <p14:creationId xmlns:p14="http://schemas.microsoft.com/office/powerpoint/2010/main" val="2361440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C77128-1815-4E21-BA90-6696A997CBB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E8E7A6D-95C7-4A4D-B719-158423CC4E1B}"/>
              </a:ext>
            </a:extLst>
          </p:cNvPr>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9F5702FC-F24F-41F4-9C05-E27EB3C7E1D7}"/>
              </a:ext>
            </a:extLst>
          </p:cNvPr>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2AA90436-6CA7-4B72-806F-02F88160DC06}"/>
              </a:ext>
            </a:extLst>
          </p:cNvPr>
          <p:cNvSpPr>
            <a:spLocks noGrp="1"/>
          </p:cNvSpPr>
          <p:nvPr>
            <p:ph type="dt" sz="half" idx="10"/>
          </p:nvPr>
        </p:nvSpPr>
        <p:spPr/>
        <p:txBody>
          <a:bodyPr/>
          <a:lstStyle/>
          <a:p>
            <a:fld id="{DCA42F46-9220-4413-B9B3-2EA6E4DFADD1}" type="datetimeFigureOut">
              <a:rPr lang="sv-SE" smtClean="0"/>
              <a:t>2019-01-29</a:t>
            </a:fld>
            <a:endParaRPr lang="sv-SE"/>
          </a:p>
        </p:txBody>
      </p:sp>
      <p:sp>
        <p:nvSpPr>
          <p:cNvPr id="6" name="Platshållare för sidfot 5">
            <a:extLst>
              <a:ext uri="{FF2B5EF4-FFF2-40B4-BE49-F238E27FC236}">
                <a16:creationId xmlns:a16="http://schemas.microsoft.com/office/drawing/2014/main" id="{401D2509-80A9-4026-913D-9AC192AA9BD6}"/>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60689A1-3CEE-49AC-A6E6-7F5624081C8A}"/>
              </a:ext>
            </a:extLst>
          </p:cNvPr>
          <p:cNvSpPr>
            <a:spLocks noGrp="1"/>
          </p:cNvSpPr>
          <p:nvPr>
            <p:ph type="sldNum" sz="quarter" idx="12"/>
          </p:nvPr>
        </p:nvSpPr>
        <p:spPr/>
        <p:txBody>
          <a:bodyPr/>
          <a:lstStyle/>
          <a:p>
            <a:fld id="{ACB0145E-8A4D-4C23-8F08-2A6EB81234AC}" type="slidenum">
              <a:rPr lang="sv-SE" smtClean="0"/>
              <a:t>‹#›</a:t>
            </a:fld>
            <a:endParaRPr lang="sv-SE"/>
          </a:p>
        </p:txBody>
      </p:sp>
    </p:spTree>
    <p:extLst>
      <p:ext uri="{BB962C8B-B14F-4D97-AF65-F5344CB8AC3E}">
        <p14:creationId xmlns:p14="http://schemas.microsoft.com/office/powerpoint/2010/main" val="1303897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0EEFA3-17C9-47C0-9B2A-D3DB14674815}"/>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1A1F675-B6BA-4D06-A576-227E604F2B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A8B76F3B-646C-4376-95A2-73830ED43CF4}"/>
              </a:ext>
            </a:extLst>
          </p:cNvPr>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11FBA955-090C-4A2B-AE6B-C396B7D2EB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688A4698-80DE-46C9-AFB5-B603E827A864}"/>
              </a:ext>
            </a:extLst>
          </p:cNvPr>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5937CFE1-A65B-47F4-83D0-B341AE4C6C6D}"/>
              </a:ext>
            </a:extLst>
          </p:cNvPr>
          <p:cNvSpPr>
            <a:spLocks noGrp="1"/>
          </p:cNvSpPr>
          <p:nvPr>
            <p:ph type="dt" sz="half" idx="10"/>
          </p:nvPr>
        </p:nvSpPr>
        <p:spPr/>
        <p:txBody>
          <a:bodyPr/>
          <a:lstStyle/>
          <a:p>
            <a:fld id="{DCA42F46-9220-4413-B9B3-2EA6E4DFADD1}" type="datetimeFigureOut">
              <a:rPr lang="sv-SE" smtClean="0"/>
              <a:t>2019-01-29</a:t>
            </a:fld>
            <a:endParaRPr lang="sv-SE"/>
          </a:p>
        </p:txBody>
      </p:sp>
      <p:sp>
        <p:nvSpPr>
          <p:cNvPr id="8" name="Platshållare för sidfot 7">
            <a:extLst>
              <a:ext uri="{FF2B5EF4-FFF2-40B4-BE49-F238E27FC236}">
                <a16:creationId xmlns:a16="http://schemas.microsoft.com/office/drawing/2014/main" id="{AC098C86-86E2-4325-8C39-9F670AD80A9B}"/>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45B1BAEF-0A81-465D-B959-6E79339B6D47}"/>
              </a:ext>
            </a:extLst>
          </p:cNvPr>
          <p:cNvSpPr>
            <a:spLocks noGrp="1"/>
          </p:cNvSpPr>
          <p:nvPr>
            <p:ph type="sldNum" sz="quarter" idx="12"/>
          </p:nvPr>
        </p:nvSpPr>
        <p:spPr/>
        <p:txBody>
          <a:bodyPr/>
          <a:lstStyle/>
          <a:p>
            <a:fld id="{ACB0145E-8A4D-4C23-8F08-2A6EB81234AC}" type="slidenum">
              <a:rPr lang="sv-SE" smtClean="0"/>
              <a:t>‹#›</a:t>
            </a:fld>
            <a:endParaRPr lang="sv-SE"/>
          </a:p>
        </p:txBody>
      </p:sp>
    </p:spTree>
    <p:extLst>
      <p:ext uri="{BB962C8B-B14F-4D97-AF65-F5344CB8AC3E}">
        <p14:creationId xmlns:p14="http://schemas.microsoft.com/office/powerpoint/2010/main" val="4062696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FE9DEC-F415-4052-9193-106E9342EFD6}"/>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6C48EB3C-EB80-463C-9069-8C38E0B83E4E}"/>
              </a:ext>
            </a:extLst>
          </p:cNvPr>
          <p:cNvSpPr>
            <a:spLocks noGrp="1"/>
          </p:cNvSpPr>
          <p:nvPr>
            <p:ph type="dt" sz="half" idx="10"/>
          </p:nvPr>
        </p:nvSpPr>
        <p:spPr/>
        <p:txBody>
          <a:bodyPr/>
          <a:lstStyle/>
          <a:p>
            <a:fld id="{DCA42F46-9220-4413-B9B3-2EA6E4DFADD1}" type="datetimeFigureOut">
              <a:rPr lang="sv-SE" smtClean="0"/>
              <a:t>2019-01-29</a:t>
            </a:fld>
            <a:endParaRPr lang="sv-SE"/>
          </a:p>
        </p:txBody>
      </p:sp>
      <p:sp>
        <p:nvSpPr>
          <p:cNvPr id="4" name="Platshållare för sidfot 3">
            <a:extLst>
              <a:ext uri="{FF2B5EF4-FFF2-40B4-BE49-F238E27FC236}">
                <a16:creationId xmlns:a16="http://schemas.microsoft.com/office/drawing/2014/main" id="{5B00C738-6EA5-447E-8BA3-7323B9B995B1}"/>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0606A116-A775-4A38-A14A-4FF5B01E9E09}"/>
              </a:ext>
            </a:extLst>
          </p:cNvPr>
          <p:cNvSpPr>
            <a:spLocks noGrp="1"/>
          </p:cNvSpPr>
          <p:nvPr>
            <p:ph type="sldNum" sz="quarter" idx="12"/>
          </p:nvPr>
        </p:nvSpPr>
        <p:spPr/>
        <p:txBody>
          <a:bodyPr/>
          <a:lstStyle/>
          <a:p>
            <a:fld id="{ACB0145E-8A4D-4C23-8F08-2A6EB81234AC}" type="slidenum">
              <a:rPr lang="sv-SE" smtClean="0"/>
              <a:t>‹#›</a:t>
            </a:fld>
            <a:endParaRPr lang="sv-SE"/>
          </a:p>
        </p:txBody>
      </p:sp>
    </p:spTree>
    <p:extLst>
      <p:ext uri="{BB962C8B-B14F-4D97-AF65-F5344CB8AC3E}">
        <p14:creationId xmlns:p14="http://schemas.microsoft.com/office/powerpoint/2010/main" val="420166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77E1412-D690-454B-945B-CB53CDEACA8C}"/>
              </a:ext>
            </a:extLst>
          </p:cNvPr>
          <p:cNvSpPr>
            <a:spLocks noGrp="1"/>
          </p:cNvSpPr>
          <p:nvPr>
            <p:ph type="dt" sz="half" idx="10"/>
          </p:nvPr>
        </p:nvSpPr>
        <p:spPr/>
        <p:txBody>
          <a:bodyPr/>
          <a:lstStyle/>
          <a:p>
            <a:fld id="{DCA42F46-9220-4413-B9B3-2EA6E4DFADD1}" type="datetimeFigureOut">
              <a:rPr lang="sv-SE" smtClean="0"/>
              <a:t>2019-01-29</a:t>
            </a:fld>
            <a:endParaRPr lang="sv-SE"/>
          </a:p>
        </p:txBody>
      </p:sp>
      <p:sp>
        <p:nvSpPr>
          <p:cNvPr id="3" name="Platshållare för sidfot 2">
            <a:extLst>
              <a:ext uri="{FF2B5EF4-FFF2-40B4-BE49-F238E27FC236}">
                <a16:creationId xmlns:a16="http://schemas.microsoft.com/office/drawing/2014/main" id="{2FE2CCEC-EAAE-43C3-B8E0-6327F5E01AB5}"/>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8A0BEFB7-32CE-4923-BEC5-0A6CB004B44A}"/>
              </a:ext>
            </a:extLst>
          </p:cNvPr>
          <p:cNvSpPr>
            <a:spLocks noGrp="1"/>
          </p:cNvSpPr>
          <p:nvPr>
            <p:ph type="sldNum" sz="quarter" idx="12"/>
          </p:nvPr>
        </p:nvSpPr>
        <p:spPr/>
        <p:txBody>
          <a:bodyPr/>
          <a:lstStyle/>
          <a:p>
            <a:fld id="{ACB0145E-8A4D-4C23-8F08-2A6EB81234AC}" type="slidenum">
              <a:rPr lang="sv-SE" smtClean="0"/>
              <a:t>‹#›</a:t>
            </a:fld>
            <a:endParaRPr lang="sv-SE"/>
          </a:p>
        </p:txBody>
      </p:sp>
    </p:spTree>
    <p:extLst>
      <p:ext uri="{BB962C8B-B14F-4D97-AF65-F5344CB8AC3E}">
        <p14:creationId xmlns:p14="http://schemas.microsoft.com/office/powerpoint/2010/main" val="491343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317ECF-980A-4556-920F-A75E19296912}"/>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D513F0BC-C8C8-4D07-ADA0-B50D7DCF5E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D0E9A659-E20C-49CC-87EF-8016FEA131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C1A13546-3FA1-41D8-9233-3258074B1EC1}"/>
              </a:ext>
            </a:extLst>
          </p:cNvPr>
          <p:cNvSpPr>
            <a:spLocks noGrp="1"/>
          </p:cNvSpPr>
          <p:nvPr>
            <p:ph type="dt" sz="half" idx="10"/>
          </p:nvPr>
        </p:nvSpPr>
        <p:spPr/>
        <p:txBody>
          <a:bodyPr/>
          <a:lstStyle/>
          <a:p>
            <a:fld id="{DCA42F46-9220-4413-B9B3-2EA6E4DFADD1}" type="datetimeFigureOut">
              <a:rPr lang="sv-SE" smtClean="0"/>
              <a:t>2019-01-29</a:t>
            </a:fld>
            <a:endParaRPr lang="sv-SE"/>
          </a:p>
        </p:txBody>
      </p:sp>
      <p:sp>
        <p:nvSpPr>
          <p:cNvPr id="6" name="Platshållare för sidfot 5">
            <a:extLst>
              <a:ext uri="{FF2B5EF4-FFF2-40B4-BE49-F238E27FC236}">
                <a16:creationId xmlns:a16="http://schemas.microsoft.com/office/drawing/2014/main" id="{E23D36FF-6D11-40F3-9031-71725BC14E0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73C2001-D790-464B-9658-2E0F02441201}"/>
              </a:ext>
            </a:extLst>
          </p:cNvPr>
          <p:cNvSpPr>
            <a:spLocks noGrp="1"/>
          </p:cNvSpPr>
          <p:nvPr>
            <p:ph type="sldNum" sz="quarter" idx="12"/>
          </p:nvPr>
        </p:nvSpPr>
        <p:spPr/>
        <p:txBody>
          <a:bodyPr/>
          <a:lstStyle/>
          <a:p>
            <a:fld id="{ACB0145E-8A4D-4C23-8F08-2A6EB81234AC}" type="slidenum">
              <a:rPr lang="sv-SE" smtClean="0"/>
              <a:t>‹#›</a:t>
            </a:fld>
            <a:endParaRPr lang="sv-SE"/>
          </a:p>
        </p:txBody>
      </p:sp>
    </p:spTree>
    <p:extLst>
      <p:ext uri="{BB962C8B-B14F-4D97-AF65-F5344CB8AC3E}">
        <p14:creationId xmlns:p14="http://schemas.microsoft.com/office/powerpoint/2010/main" val="2338877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7BBAD3-B8E1-41C6-9E76-CC51FA00DCEA}"/>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A492C93F-197D-4A76-9483-32F13166CB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5DC26DF8-1E25-4407-A90B-97C6C855E2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7FA3B54B-7611-4897-901A-F17AEAA2C61B}"/>
              </a:ext>
            </a:extLst>
          </p:cNvPr>
          <p:cNvSpPr>
            <a:spLocks noGrp="1"/>
          </p:cNvSpPr>
          <p:nvPr>
            <p:ph type="dt" sz="half" idx="10"/>
          </p:nvPr>
        </p:nvSpPr>
        <p:spPr/>
        <p:txBody>
          <a:bodyPr/>
          <a:lstStyle/>
          <a:p>
            <a:fld id="{DCA42F46-9220-4413-B9B3-2EA6E4DFADD1}" type="datetimeFigureOut">
              <a:rPr lang="sv-SE" smtClean="0"/>
              <a:t>2019-01-29</a:t>
            </a:fld>
            <a:endParaRPr lang="sv-SE"/>
          </a:p>
        </p:txBody>
      </p:sp>
      <p:sp>
        <p:nvSpPr>
          <p:cNvPr id="6" name="Platshållare för sidfot 5">
            <a:extLst>
              <a:ext uri="{FF2B5EF4-FFF2-40B4-BE49-F238E27FC236}">
                <a16:creationId xmlns:a16="http://schemas.microsoft.com/office/drawing/2014/main" id="{FB044A9A-B795-465C-8C66-097F5DB78FCE}"/>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ED444E4-E56D-4CAC-B4BD-0A4F7FAD65CB}"/>
              </a:ext>
            </a:extLst>
          </p:cNvPr>
          <p:cNvSpPr>
            <a:spLocks noGrp="1"/>
          </p:cNvSpPr>
          <p:nvPr>
            <p:ph type="sldNum" sz="quarter" idx="12"/>
          </p:nvPr>
        </p:nvSpPr>
        <p:spPr/>
        <p:txBody>
          <a:bodyPr/>
          <a:lstStyle/>
          <a:p>
            <a:fld id="{ACB0145E-8A4D-4C23-8F08-2A6EB81234AC}" type="slidenum">
              <a:rPr lang="sv-SE" smtClean="0"/>
              <a:t>‹#›</a:t>
            </a:fld>
            <a:endParaRPr lang="sv-SE"/>
          </a:p>
        </p:txBody>
      </p:sp>
    </p:spTree>
    <p:extLst>
      <p:ext uri="{BB962C8B-B14F-4D97-AF65-F5344CB8AC3E}">
        <p14:creationId xmlns:p14="http://schemas.microsoft.com/office/powerpoint/2010/main" val="1899777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9B4F860-1A64-47CE-A042-D327600D42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3BDA5B7-1410-44B7-8676-75600C3364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82C2EB3-1A4E-400E-A50C-1A407028F6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42F46-9220-4413-B9B3-2EA6E4DFADD1}" type="datetimeFigureOut">
              <a:rPr lang="sv-SE" smtClean="0"/>
              <a:t>2019-01-29</a:t>
            </a:fld>
            <a:endParaRPr lang="sv-SE"/>
          </a:p>
        </p:txBody>
      </p:sp>
      <p:sp>
        <p:nvSpPr>
          <p:cNvPr id="5" name="Platshållare för sidfot 4">
            <a:extLst>
              <a:ext uri="{FF2B5EF4-FFF2-40B4-BE49-F238E27FC236}">
                <a16:creationId xmlns:a16="http://schemas.microsoft.com/office/drawing/2014/main" id="{32B54325-025F-453D-BD92-F15A64CA6C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8CDA7141-FECC-48A3-9CC7-23929F062A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B0145E-8A4D-4C23-8F08-2A6EB81234AC}" type="slidenum">
              <a:rPr lang="sv-SE" smtClean="0"/>
              <a:t>‹#›</a:t>
            </a:fld>
            <a:endParaRPr lang="sv-SE"/>
          </a:p>
        </p:txBody>
      </p:sp>
    </p:spTree>
    <p:extLst>
      <p:ext uri="{BB962C8B-B14F-4D97-AF65-F5344CB8AC3E}">
        <p14:creationId xmlns:p14="http://schemas.microsoft.com/office/powerpoint/2010/main" val="19289539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5F9F5D6-136C-104B-8187-6A3E63DFB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ubtitle 2">
            <a:extLst>
              <a:ext uri="{FF2B5EF4-FFF2-40B4-BE49-F238E27FC236}">
                <a16:creationId xmlns:a16="http://schemas.microsoft.com/office/drawing/2014/main" id="{19ECF230-A60A-C04F-AAC8-3D248296EED2}"/>
              </a:ext>
            </a:extLst>
          </p:cNvPr>
          <p:cNvSpPr txBox="1">
            <a:spLocks/>
          </p:cNvSpPr>
          <p:nvPr/>
        </p:nvSpPr>
        <p:spPr>
          <a:xfrm>
            <a:off x="1524000" y="4405270"/>
            <a:ext cx="9144000" cy="14558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dirty="0">
              <a:solidFill>
                <a:schemeClr val="bg1"/>
              </a:solidFill>
              <a:latin typeface="Century Gothic" panose="020B0502020202020204" pitchFamily="34" charset="0"/>
            </a:endParaRPr>
          </a:p>
        </p:txBody>
      </p:sp>
      <p:grpSp>
        <p:nvGrpSpPr>
          <p:cNvPr id="11" name="Group 10">
            <a:extLst>
              <a:ext uri="{FF2B5EF4-FFF2-40B4-BE49-F238E27FC236}">
                <a16:creationId xmlns:a16="http://schemas.microsoft.com/office/drawing/2014/main" id="{158DAC8C-0A37-1443-829B-56036CF00A68}"/>
              </a:ext>
            </a:extLst>
          </p:cNvPr>
          <p:cNvGrpSpPr/>
          <p:nvPr/>
        </p:nvGrpSpPr>
        <p:grpSpPr>
          <a:xfrm>
            <a:off x="1524000" y="1801916"/>
            <a:ext cx="9144000" cy="2889344"/>
            <a:chOff x="1524000" y="1801916"/>
            <a:chExt cx="9144000" cy="2889344"/>
          </a:xfrm>
        </p:grpSpPr>
        <p:grpSp>
          <p:nvGrpSpPr>
            <p:cNvPr id="12" name="Group 11">
              <a:extLst>
                <a:ext uri="{FF2B5EF4-FFF2-40B4-BE49-F238E27FC236}">
                  <a16:creationId xmlns:a16="http://schemas.microsoft.com/office/drawing/2014/main" id="{89D65B98-2B59-EF48-8D5C-6EB4E5A42D44}"/>
                </a:ext>
              </a:extLst>
            </p:cNvPr>
            <p:cNvGrpSpPr/>
            <p:nvPr/>
          </p:nvGrpSpPr>
          <p:grpSpPr>
            <a:xfrm>
              <a:off x="1524000" y="2329898"/>
              <a:ext cx="9144000" cy="2361362"/>
              <a:chOff x="1524000" y="2384490"/>
              <a:chExt cx="9144000" cy="2361362"/>
            </a:xfrm>
          </p:grpSpPr>
          <p:sp>
            <p:nvSpPr>
              <p:cNvPr id="14" name="TextBox 13">
                <a:extLst>
                  <a:ext uri="{FF2B5EF4-FFF2-40B4-BE49-F238E27FC236}">
                    <a16:creationId xmlns:a16="http://schemas.microsoft.com/office/drawing/2014/main" id="{15FF902E-43AF-6544-AC81-A60C5E85B56D}"/>
                  </a:ext>
                </a:extLst>
              </p:cNvPr>
              <p:cNvSpPr txBox="1"/>
              <p:nvPr/>
            </p:nvSpPr>
            <p:spPr>
              <a:xfrm>
                <a:off x="1524000" y="2384490"/>
                <a:ext cx="9144000" cy="195254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000" b="1" dirty="0">
                    <a:solidFill>
                      <a:schemeClr val="bg1"/>
                    </a:solidFill>
                    <a:latin typeface="Century Gothic" panose="020B0502020202020204" pitchFamily="34" charset="0"/>
                  </a:rPr>
                  <a:t>Impactful presentations </a:t>
                </a:r>
                <a:br>
                  <a:rPr lang="en-US" sz="6000" b="1" dirty="0">
                    <a:solidFill>
                      <a:schemeClr val="bg1"/>
                    </a:solidFill>
                    <a:latin typeface="Century Gothic" panose="020B0502020202020204" pitchFamily="34" charset="0"/>
                  </a:rPr>
                </a:br>
                <a:r>
                  <a:rPr lang="en-US" sz="6000" b="1" dirty="0">
                    <a:solidFill>
                      <a:schemeClr val="bg1"/>
                    </a:solidFill>
                    <a:latin typeface="Century Gothic" panose="020B0502020202020204" pitchFamily="34" charset="0"/>
                  </a:rPr>
                  <a:t>made easy</a:t>
                </a:r>
              </a:p>
            </p:txBody>
          </p:sp>
          <p:sp>
            <p:nvSpPr>
              <p:cNvPr id="15" name="Subtitle 2">
                <a:extLst>
                  <a:ext uri="{FF2B5EF4-FFF2-40B4-BE49-F238E27FC236}">
                    <a16:creationId xmlns:a16="http://schemas.microsoft.com/office/drawing/2014/main" id="{773B5008-A8DF-2042-A01E-C0F01BAF252D}"/>
                  </a:ext>
                </a:extLst>
              </p:cNvPr>
              <p:cNvSpPr txBox="1">
                <a:spLocks/>
              </p:cNvSpPr>
              <p:nvPr/>
            </p:nvSpPr>
            <p:spPr>
              <a:xfrm>
                <a:off x="1524000" y="4241497"/>
                <a:ext cx="9144000" cy="5043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solidFill>
                      <a:schemeClr val="bg1"/>
                    </a:solidFill>
                    <a:latin typeface="Century Gothic" panose="020B0502020202020204" pitchFamily="34" charset="0"/>
                  </a:rPr>
                  <a:t>PICKIT BUSINESS ADMIN GUIDE</a:t>
                </a:r>
              </a:p>
            </p:txBody>
          </p:sp>
        </p:grpSp>
        <p:pic>
          <p:nvPicPr>
            <p:cNvPr id="13" name="Graphic 12">
              <a:extLst>
                <a:ext uri="{FF2B5EF4-FFF2-40B4-BE49-F238E27FC236}">
                  <a16:creationId xmlns:a16="http://schemas.microsoft.com/office/drawing/2014/main" id="{7EBD9359-4063-F744-9412-BF01CF9D81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52534" y="1801916"/>
              <a:ext cx="1286932" cy="519724"/>
            </a:xfrm>
            <a:prstGeom prst="rect">
              <a:avLst/>
            </a:prstGeom>
          </p:spPr>
        </p:pic>
      </p:grpSp>
    </p:spTree>
    <p:extLst>
      <p:ext uri="{BB962C8B-B14F-4D97-AF65-F5344CB8AC3E}">
        <p14:creationId xmlns:p14="http://schemas.microsoft.com/office/powerpoint/2010/main" val="2151521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2F9D01-303D-4323-B94A-929AEF9B3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5" name="Vinklad  20">
            <a:extLst>
              <a:ext uri="{FF2B5EF4-FFF2-40B4-BE49-F238E27FC236}">
                <a16:creationId xmlns:a16="http://schemas.microsoft.com/office/drawing/2014/main" id="{F3A5F3F9-B36C-7549-B1FD-D86A0E422594}"/>
              </a:ext>
            </a:extLst>
          </p:cNvPr>
          <p:cNvCxnSpPr>
            <a:cxnSpLocks/>
          </p:cNvCxnSpPr>
          <p:nvPr/>
        </p:nvCxnSpPr>
        <p:spPr>
          <a:xfrm flipV="1">
            <a:off x="9103659" y="341906"/>
            <a:ext cx="1062318" cy="401594"/>
          </a:xfrm>
          <a:prstGeom prst="bentConnector3">
            <a:avLst>
              <a:gd name="adj1" fmla="val 50000"/>
            </a:avLst>
          </a:prstGeom>
          <a:ln w="50800">
            <a:solidFill>
              <a:srgbClr val="FF7EC9"/>
            </a:solidFill>
            <a:tailEnd type="triangle"/>
          </a:ln>
        </p:spPr>
        <p:style>
          <a:lnRef idx="1">
            <a:schemeClr val="dk1"/>
          </a:lnRef>
          <a:fillRef idx="0">
            <a:schemeClr val="dk1"/>
          </a:fillRef>
          <a:effectRef idx="0">
            <a:schemeClr val="dk1"/>
          </a:effectRef>
          <a:fontRef idx="minor">
            <a:schemeClr val="tx1"/>
          </a:fontRef>
        </p:style>
      </p:cxnSp>
      <p:sp>
        <p:nvSpPr>
          <p:cNvPr id="7" name="textruta 9">
            <a:extLst>
              <a:ext uri="{FF2B5EF4-FFF2-40B4-BE49-F238E27FC236}">
                <a16:creationId xmlns:a16="http://schemas.microsoft.com/office/drawing/2014/main" id="{4DC7DFFE-7FF8-E140-A63D-A840F16DB951}"/>
              </a:ext>
            </a:extLst>
          </p:cNvPr>
          <p:cNvSpPr txBox="1"/>
          <p:nvPr/>
        </p:nvSpPr>
        <p:spPr>
          <a:xfrm>
            <a:off x="5309544" y="104804"/>
            <a:ext cx="4508079" cy="716250"/>
          </a:xfrm>
          <a:prstGeom prst="snip2DiagRect">
            <a:avLst/>
          </a:prstGeom>
          <a:solidFill>
            <a:schemeClr val="bg1"/>
          </a:solidFill>
          <a:ln>
            <a:solidFill>
              <a:srgbClr val="E5E4E6"/>
            </a:solidFill>
          </a:ln>
          <a:effectLst>
            <a:outerShdw blurRad="368300" dist="88900" dir="5400000" sx="105000" sy="105000" algn="ctr" rotWithShape="0">
              <a:srgbClr val="000000">
                <a:alpha val="10000"/>
              </a:srgbClr>
            </a:outerShdw>
          </a:effectLst>
        </p:spPr>
        <p:txBody>
          <a:bodyPr wrap="square" rtlCol="0" anchor="ctr">
            <a:spAutoFit/>
          </a:bodyPr>
          <a:lstStyle>
            <a:defPPr>
              <a:defRPr lang="sv-SE"/>
            </a:defPPr>
            <a:lvl1pPr>
              <a:lnSpc>
                <a:spcPct val="150000"/>
              </a:lnSpc>
              <a:defRPr sz="1100">
                <a:solidFill>
                  <a:srgbClr val="FF7EC9"/>
                </a:solidFill>
                <a:latin typeface="Century Gothic" panose="020B0502020202020204" pitchFamily="34" charset="0"/>
              </a:defRPr>
            </a:lvl1pPr>
          </a:lstStyle>
          <a:p>
            <a:pPr>
              <a:lnSpc>
                <a:spcPct val="100000"/>
              </a:lnSpc>
            </a:pPr>
            <a:r>
              <a:rPr lang="en" dirty="0">
                <a:solidFill>
                  <a:srgbClr val="1B1C21"/>
                </a:solidFill>
              </a:rPr>
              <a:t>To add images from </a:t>
            </a:r>
            <a:r>
              <a:rPr lang="en" dirty="0" err="1">
                <a:solidFill>
                  <a:srgbClr val="1B1C21"/>
                </a:solidFill>
              </a:rPr>
              <a:t>Pickit</a:t>
            </a:r>
            <a:r>
              <a:rPr lang="en" dirty="0">
                <a:solidFill>
                  <a:srgbClr val="1B1C21"/>
                </a:solidFill>
              </a:rPr>
              <a:t> into your own collections, just select the desired images, click on Add to collection and choose the collection you would like to add them to.</a:t>
            </a:r>
            <a:endParaRPr lang="en-US" dirty="0">
              <a:solidFill>
                <a:srgbClr val="1B1C21"/>
              </a:solidFill>
            </a:endParaRPr>
          </a:p>
        </p:txBody>
      </p:sp>
    </p:spTree>
    <p:extLst>
      <p:ext uri="{BB962C8B-B14F-4D97-AF65-F5344CB8AC3E}">
        <p14:creationId xmlns:p14="http://schemas.microsoft.com/office/powerpoint/2010/main" val="4149057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2F9D01-303D-4323-B94A-929AEF9B3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BE991629-D623-FF4E-B629-293210D7EEA0}"/>
              </a:ext>
            </a:extLst>
          </p:cNvPr>
          <p:cNvGrpSpPr/>
          <p:nvPr/>
        </p:nvGrpSpPr>
        <p:grpSpPr>
          <a:xfrm>
            <a:off x="552745" y="1761892"/>
            <a:ext cx="7947699" cy="4266134"/>
            <a:chOff x="664255" y="1728439"/>
            <a:chExt cx="7947699" cy="4266134"/>
          </a:xfrm>
        </p:grpSpPr>
        <p:cxnSp>
          <p:nvCxnSpPr>
            <p:cNvPr id="9" name="Vinklad  20">
              <a:extLst>
                <a:ext uri="{FF2B5EF4-FFF2-40B4-BE49-F238E27FC236}">
                  <a16:creationId xmlns:a16="http://schemas.microsoft.com/office/drawing/2014/main" id="{81ED5F71-0A34-D848-92B3-1E16E304DAE7}"/>
                </a:ext>
              </a:extLst>
            </p:cNvPr>
            <p:cNvCxnSpPr>
              <a:cxnSpLocks/>
            </p:cNvCxnSpPr>
            <p:nvPr/>
          </p:nvCxnSpPr>
          <p:spPr>
            <a:xfrm rot="16200000" flipV="1">
              <a:off x="-384717" y="3322282"/>
              <a:ext cx="3646450" cy="458763"/>
            </a:xfrm>
            <a:prstGeom prst="bentConnector3">
              <a:avLst>
                <a:gd name="adj1" fmla="val 100153"/>
              </a:avLst>
            </a:prstGeom>
            <a:ln w="50800">
              <a:solidFill>
                <a:srgbClr val="FF7EC9"/>
              </a:solidFill>
              <a:tailEnd type="triangle"/>
            </a:ln>
          </p:spPr>
          <p:style>
            <a:lnRef idx="1">
              <a:schemeClr val="dk1"/>
            </a:lnRef>
            <a:fillRef idx="0">
              <a:schemeClr val="dk1"/>
            </a:fillRef>
            <a:effectRef idx="0">
              <a:schemeClr val="dk1"/>
            </a:effectRef>
            <a:fontRef idx="minor">
              <a:schemeClr val="tx1"/>
            </a:fontRef>
          </p:style>
        </p:cxnSp>
        <p:sp>
          <p:nvSpPr>
            <p:cNvPr id="10" name="textruta 1">
              <a:extLst>
                <a:ext uri="{FF2B5EF4-FFF2-40B4-BE49-F238E27FC236}">
                  <a16:creationId xmlns:a16="http://schemas.microsoft.com/office/drawing/2014/main" id="{05B05EA4-9735-E44A-80DE-137B9D7CA4BC}"/>
                </a:ext>
              </a:extLst>
            </p:cNvPr>
            <p:cNvSpPr txBox="1"/>
            <p:nvPr/>
          </p:nvSpPr>
          <p:spPr>
            <a:xfrm>
              <a:off x="664255" y="5268375"/>
              <a:ext cx="7947699" cy="726198"/>
            </a:xfrm>
            <a:prstGeom prst="snip2DiagRect">
              <a:avLst/>
            </a:prstGeom>
            <a:solidFill>
              <a:schemeClr val="bg1"/>
            </a:solidFill>
            <a:ln>
              <a:solidFill>
                <a:srgbClr val="E5E4E6"/>
              </a:solidFill>
            </a:ln>
            <a:effectLst>
              <a:outerShdw blurRad="368300" dist="88900" dir="5400000" sx="105000" sy="105000" algn="ctr" rotWithShape="0">
                <a:srgbClr val="000000">
                  <a:alpha val="10000"/>
                </a:srgbClr>
              </a:outerShdw>
            </a:effectLst>
          </p:spPr>
          <p:txBody>
            <a:bodyPr wrap="square" rtlCol="0" anchor="ctr">
              <a:spAutoFit/>
            </a:bodyPr>
            <a:lstStyle>
              <a:defPPr>
                <a:defRPr lang="sv-SE"/>
              </a:defPPr>
              <a:lvl1pPr>
                <a:lnSpc>
                  <a:spcPct val="100000"/>
                </a:lnSpc>
                <a:defRPr sz="1100">
                  <a:solidFill>
                    <a:srgbClr val="FF7EC9"/>
                  </a:solidFill>
                  <a:latin typeface="Century Gothic" panose="020B0502020202020204" pitchFamily="34" charset="0"/>
                </a:defRPr>
              </a:lvl1pPr>
            </a:lstStyle>
            <a:p>
              <a:r>
                <a:rPr lang="en-US" dirty="0">
                  <a:solidFill>
                    <a:srgbClr val="1B1C21"/>
                  </a:solidFill>
                </a:rPr>
                <a:t>Another way to source images is using the Image Request feature. You can create a private request for internal use at your company, or post a public request to our photographer community. It’s the perfect way to get just the right visual for your project, and you choose the price.</a:t>
              </a:r>
              <a:endParaRPr lang="sv-SE" dirty="0">
                <a:solidFill>
                  <a:srgbClr val="1B1C21"/>
                </a:solidFill>
              </a:endParaRPr>
            </a:p>
          </p:txBody>
        </p:sp>
      </p:grpSp>
    </p:spTree>
    <p:extLst>
      <p:ext uri="{BB962C8B-B14F-4D97-AF65-F5344CB8AC3E}">
        <p14:creationId xmlns:p14="http://schemas.microsoft.com/office/powerpoint/2010/main" val="2254078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2F9D01-303D-4323-B94A-929AEF9B3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9" name="Vinklad  20">
            <a:extLst>
              <a:ext uri="{FF2B5EF4-FFF2-40B4-BE49-F238E27FC236}">
                <a16:creationId xmlns:a16="http://schemas.microsoft.com/office/drawing/2014/main" id="{81ED5F71-0A34-D848-92B3-1E16E304DAE7}"/>
              </a:ext>
            </a:extLst>
          </p:cNvPr>
          <p:cNvCxnSpPr>
            <a:cxnSpLocks/>
          </p:cNvCxnSpPr>
          <p:nvPr/>
        </p:nvCxnSpPr>
        <p:spPr>
          <a:xfrm rot="10800000">
            <a:off x="1120879" y="206368"/>
            <a:ext cx="3539613" cy="486807"/>
          </a:xfrm>
          <a:prstGeom prst="bentConnector3">
            <a:avLst>
              <a:gd name="adj1" fmla="val 50000"/>
            </a:avLst>
          </a:prstGeom>
          <a:ln w="50800">
            <a:solidFill>
              <a:srgbClr val="FF7EC9"/>
            </a:solidFill>
            <a:tailEnd type="triangle"/>
          </a:ln>
        </p:spPr>
        <p:style>
          <a:lnRef idx="1">
            <a:schemeClr val="dk1"/>
          </a:lnRef>
          <a:fillRef idx="0">
            <a:schemeClr val="dk1"/>
          </a:fillRef>
          <a:effectRef idx="0">
            <a:schemeClr val="dk1"/>
          </a:effectRef>
          <a:fontRef idx="minor">
            <a:schemeClr val="tx1"/>
          </a:fontRef>
        </p:style>
      </p:cxnSp>
      <p:sp>
        <p:nvSpPr>
          <p:cNvPr id="10" name="textruta 1">
            <a:extLst>
              <a:ext uri="{FF2B5EF4-FFF2-40B4-BE49-F238E27FC236}">
                <a16:creationId xmlns:a16="http://schemas.microsoft.com/office/drawing/2014/main" id="{05B05EA4-9735-E44A-80DE-137B9D7CA4BC}"/>
              </a:ext>
            </a:extLst>
          </p:cNvPr>
          <p:cNvSpPr txBox="1"/>
          <p:nvPr/>
        </p:nvSpPr>
        <p:spPr>
          <a:xfrm>
            <a:off x="4566857" y="282954"/>
            <a:ext cx="3370599" cy="514231"/>
          </a:xfrm>
          <a:prstGeom prst="snip2DiagRect">
            <a:avLst/>
          </a:prstGeom>
          <a:solidFill>
            <a:schemeClr val="bg1"/>
          </a:solidFill>
          <a:ln>
            <a:solidFill>
              <a:srgbClr val="E5E4E6"/>
            </a:solidFill>
          </a:ln>
          <a:effectLst>
            <a:outerShdw blurRad="368300" dist="88900" dir="5400000" sx="105000" sy="105000" algn="ctr" rotWithShape="0">
              <a:srgbClr val="000000">
                <a:alpha val="10000"/>
              </a:srgbClr>
            </a:outerShdw>
          </a:effectLst>
        </p:spPr>
        <p:txBody>
          <a:bodyPr wrap="square" rtlCol="0" anchor="ctr">
            <a:spAutoFit/>
          </a:bodyPr>
          <a:lstStyle>
            <a:defPPr>
              <a:defRPr lang="sv-SE"/>
            </a:defPPr>
            <a:lvl1pPr>
              <a:lnSpc>
                <a:spcPct val="100000"/>
              </a:lnSpc>
              <a:defRPr sz="1100">
                <a:solidFill>
                  <a:srgbClr val="FF7EC9"/>
                </a:solidFill>
                <a:latin typeface="Century Gothic" panose="020B0502020202020204" pitchFamily="34" charset="0"/>
              </a:defRPr>
            </a:lvl1pPr>
          </a:lstStyle>
          <a:p>
            <a:r>
              <a:rPr lang="en" dirty="0">
                <a:solidFill>
                  <a:srgbClr val="1B1C21"/>
                </a:solidFill>
              </a:rPr>
              <a:t>In the top left corner is where all the settings regarding the image bank can be found.</a:t>
            </a:r>
            <a:endParaRPr lang="sv-SE" dirty="0">
              <a:solidFill>
                <a:srgbClr val="1B1C21"/>
              </a:solidFill>
            </a:endParaRPr>
          </a:p>
        </p:txBody>
      </p:sp>
    </p:spTree>
    <p:extLst>
      <p:ext uri="{BB962C8B-B14F-4D97-AF65-F5344CB8AC3E}">
        <p14:creationId xmlns:p14="http://schemas.microsoft.com/office/powerpoint/2010/main" val="3540120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2F9D01-303D-4323-B94A-929AEF9B3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0477A459-0669-6E40-A5B7-2FA3343BC5EF}"/>
              </a:ext>
            </a:extLst>
          </p:cNvPr>
          <p:cNvGrpSpPr/>
          <p:nvPr/>
        </p:nvGrpSpPr>
        <p:grpSpPr>
          <a:xfrm>
            <a:off x="6330436" y="1253980"/>
            <a:ext cx="5205626" cy="2534424"/>
            <a:chOff x="6330436" y="1253980"/>
            <a:chExt cx="5205626" cy="2534424"/>
          </a:xfrm>
        </p:grpSpPr>
        <p:cxnSp>
          <p:nvCxnSpPr>
            <p:cNvPr id="9" name="Vinklad  20">
              <a:extLst>
                <a:ext uri="{FF2B5EF4-FFF2-40B4-BE49-F238E27FC236}">
                  <a16:creationId xmlns:a16="http://schemas.microsoft.com/office/drawing/2014/main" id="{81ED5F71-0A34-D848-92B3-1E16E304DAE7}"/>
                </a:ext>
              </a:extLst>
            </p:cNvPr>
            <p:cNvCxnSpPr>
              <a:cxnSpLocks/>
            </p:cNvCxnSpPr>
            <p:nvPr/>
          </p:nvCxnSpPr>
          <p:spPr>
            <a:xfrm rot="10800000">
              <a:off x="6330436" y="1430485"/>
              <a:ext cx="4282931" cy="486807"/>
            </a:xfrm>
            <a:prstGeom prst="bentConnector3">
              <a:avLst>
                <a:gd name="adj1" fmla="val 50000"/>
              </a:avLst>
            </a:prstGeom>
            <a:ln w="50800">
              <a:solidFill>
                <a:srgbClr val="FF7EC9"/>
              </a:solidFill>
              <a:tailEnd type="triangle"/>
            </a:ln>
          </p:spPr>
          <p:style>
            <a:lnRef idx="1">
              <a:schemeClr val="dk1"/>
            </a:lnRef>
            <a:fillRef idx="0">
              <a:schemeClr val="dk1"/>
            </a:fillRef>
            <a:effectRef idx="0">
              <a:schemeClr val="dk1"/>
            </a:effectRef>
            <a:fontRef idx="minor">
              <a:schemeClr val="tx1"/>
            </a:fontRef>
          </p:style>
        </p:cxnSp>
        <p:sp>
          <p:nvSpPr>
            <p:cNvPr id="10" name="textruta 1">
              <a:extLst>
                <a:ext uri="{FF2B5EF4-FFF2-40B4-BE49-F238E27FC236}">
                  <a16:creationId xmlns:a16="http://schemas.microsoft.com/office/drawing/2014/main" id="{05B05EA4-9735-E44A-80DE-137B9D7CA4BC}"/>
                </a:ext>
              </a:extLst>
            </p:cNvPr>
            <p:cNvSpPr txBox="1"/>
            <p:nvPr/>
          </p:nvSpPr>
          <p:spPr>
            <a:xfrm>
              <a:off x="8165463" y="1253980"/>
              <a:ext cx="3370599" cy="2534424"/>
            </a:xfrm>
            <a:prstGeom prst="snip2DiagRect">
              <a:avLst/>
            </a:prstGeom>
            <a:solidFill>
              <a:schemeClr val="bg1"/>
            </a:solidFill>
            <a:ln>
              <a:solidFill>
                <a:srgbClr val="E5E4E6"/>
              </a:solidFill>
            </a:ln>
            <a:effectLst>
              <a:outerShdw blurRad="368300" dist="88900" dir="5400000" sx="105000" sy="105000" algn="ctr" rotWithShape="0">
                <a:srgbClr val="000000">
                  <a:alpha val="10000"/>
                </a:srgbClr>
              </a:outerShdw>
            </a:effectLst>
          </p:spPr>
          <p:txBody>
            <a:bodyPr wrap="square" rtlCol="0" anchor="ctr">
              <a:spAutoFit/>
            </a:bodyPr>
            <a:lstStyle>
              <a:defPPr>
                <a:defRPr lang="sv-SE"/>
              </a:defPPr>
              <a:lvl1pPr>
                <a:lnSpc>
                  <a:spcPct val="100000"/>
                </a:lnSpc>
                <a:defRPr sz="1100">
                  <a:solidFill>
                    <a:srgbClr val="FF7EC9"/>
                  </a:solidFill>
                  <a:latin typeface="Century Gothic" panose="020B0502020202020204" pitchFamily="34" charset="0"/>
                </a:defRPr>
              </a:lvl1pPr>
            </a:lstStyle>
            <a:p>
              <a:r>
                <a:rPr lang="en" dirty="0">
                  <a:solidFill>
                    <a:srgbClr val="1B1C21"/>
                  </a:solidFill>
                </a:rPr>
                <a:t>You can set the content filter here and decide what will be shown in </a:t>
              </a:r>
              <a:r>
                <a:rPr lang="en" dirty="0" err="1">
                  <a:solidFill>
                    <a:srgbClr val="1B1C21"/>
                  </a:solidFill>
                </a:rPr>
                <a:t>Pickit</a:t>
              </a:r>
              <a:r>
                <a:rPr lang="en" dirty="0">
                  <a:solidFill>
                    <a:srgbClr val="1B1C21"/>
                  </a:solidFill>
                </a:rPr>
                <a:t> Market.</a:t>
              </a:r>
              <a:br>
                <a:rPr lang="en" dirty="0">
                  <a:solidFill>
                    <a:srgbClr val="1B1C21"/>
                  </a:solidFill>
                </a:rPr>
              </a:br>
              <a:br>
                <a:rPr lang="en" dirty="0">
                  <a:solidFill>
                    <a:srgbClr val="1B1C21"/>
                  </a:solidFill>
                </a:rPr>
              </a:br>
              <a:r>
                <a:rPr lang="en" b="1" dirty="0">
                  <a:solidFill>
                    <a:srgbClr val="1B1C21"/>
                  </a:solidFill>
                </a:rPr>
                <a:t>Safe</a:t>
              </a:r>
              <a:r>
                <a:rPr lang="en" dirty="0">
                  <a:solidFill>
                    <a:srgbClr val="1B1C21"/>
                  </a:solidFill>
                </a:rPr>
                <a:t>: No explicit images will be shown.</a:t>
              </a:r>
              <a:br>
                <a:rPr lang="en" dirty="0">
                  <a:solidFill>
                    <a:srgbClr val="1B1C21"/>
                  </a:solidFill>
                </a:rPr>
              </a:br>
              <a:r>
                <a:rPr lang="en" dirty="0">
                  <a:solidFill>
                    <a:srgbClr val="1B1C21"/>
                  </a:solidFill>
                </a:rPr>
                <a:t> </a:t>
              </a:r>
              <a:br>
                <a:rPr lang="en" dirty="0">
                  <a:solidFill>
                    <a:srgbClr val="1B1C21"/>
                  </a:solidFill>
                </a:rPr>
              </a:br>
              <a:r>
                <a:rPr lang="en" b="1" dirty="0">
                  <a:solidFill>
                    <a:srgbClr val="1B1C21"/>
                  </a:solidFill>
                </a:rPr>
                <a:t>Moderate</a:t>
              </a:r>
              <a:r>
                <a:rPr lang="en" dirty="0">
                  <a:solidFill>
                    <a:srgbClr val="1B1C21"/>
                  </a:solidFill>
                </a:rPr>
                <a:t>: Sensitive content can be shown e.g. people in underwear or swimwear, blood etc.</a:t>
              </a:r>
              <a:br>
                <a:rPr lang="en" dirty="0">
                  <a:solidFill>
                    <a:srgbClr val="1B1C21"/>
                  </a:solidFill>
                </a:rPr>
              </a:br>
              <a:br>
                <a:rPr lang="en" dirty="0">
                  <a:solidFill>
                    <a:srgbClr val="1B1C21"/>
                  </a:solidFill>
                </a:rPr>
              </a:br>
              <a:r>
                <a:rPr lang="en" b="1" dirty="0">
                  <a:solidFill>
                    <a:srgbClr val="1B1C21"/>
                  </a:solidFill>
                </a:rPr>
                <a:t>Allowing</a:t>
              </a:r>
              <a:r>
                <a:rPr lang="en" dirty="0">
                  <a:solidFill>
                    <a:srgbClr val="1B1C21"/>
                  </a:solidFill>
                </a:rPr>
                <a:t>: Can contain explicit content and NSFW images.</a:t>
              </a:r>
              <a:endParaRPr lang="sv-SE" dirty="0">
                <a:solidFill>
                  <a:srgbClr val="1B1C21"/>
                </a:solidFill>
              </a:endParaRPr>
            </a:p>
          </p:txBody>
        </p:sp>
      </p:grpSp>
      <p:sp>
        <p:nvSpPr>
          <p:cNvPr id="5" name="textruta 1">
            <a:extLst>
              <a:ext uri="{FF2B5EF4-FFF2-40B4-BE49-F238E27FC236}">
                <a16:creationId xmlns:a16="http://schemas.microsoft.com/office/drawing/2014/main" id="{02548874-AF58-F046-891D-CBAC59CF2986}"/>
              </a:ext>
            </a:extLst>
          </p:cNvPr>
          <p:cNvSpPr txBox="1"/>
          <p:nvPr/>
        </p:nvSpPr>
        <p:spPr>
          <a:xfrm>
            <a:off x="4427355" y="5738995"/>
            <a:ext cx="4282931" cy="514231"/>
          </a:xfrm>
          <a:prstGeom prst="snip2DiagRect">
            <a:avLst/>
          </a:prstGeom>
          <a:solidFill>
            <a:schemeClr val="bg1"/>
          </a:solidFill>
          <a:ln>
            <a:solidFill>
              <a:srgbClr val="E5E4E6"/>
            </a:solidFill>
          </a:ln>
          <a:effectLst>
            <a:outerShdw blurRad="368300" dist="88900" dir="5400000" sx="105000" sy="105000" algn="ctr" rotWithShape="0">
              <a:srgbClr val="000000">
                <a:alpha val="10000"/>
              </a:srgbClr>
            </a:outerShdw>
          </a:effectLst>
        </p:spPr>
        <p:txBody>
          <a:bodyPr wrap="square" rtlCol="0" anchor="ctr">
            <a:spAutoFit/>
          </a:bodyPr>
          <a:lstStyle>
            <a:defPPr>
              <a:defRPr lang="sv-SE"/>
            </a:defPPr>
            <a:lvl1pPr>
              <a:lnSpc>
                <a:spcPct val="100000"/>
              </a:lnSpc>
              <a:defRPr sz="1100">
                <a:solidFill>
                  <a:srgbClr val="FF7EC9"/>
                </a:solidFill>
                <a:latin typeface="Century Gothic" panose="020B0502020202020204" pitchFamily="34" charset="0"/>
              </a:defRPr>
            </a:lvl1pPr>
          </a:lstStyle>
          <a:p>
            <a:r>
              <a:rPr lang="en" dirty="0">
                <a:solidFill>
                  <a:srgbClr val="1B1C21"/>
                </a:solidFill>
              </a:rPr>
              <a:t>Here you can decide whether </a:t>
            </a:r>
            <a:r>
              <a:rPr lang="en" dirty="0" err="1">
                <a:solidFill>
                  <a:srgbClr val="1B1C21"/>
                </a:solidFill>
              </a:rPr>
              <a:t>Pickit</a:t>
            </a:r>
            <a:r>
              <a:rPr lang="en" dirty="0">
                <a:solidFill>
                  <a:srgbClr val="1B1C21"/>
                </a:solidFill>
              </a:rPr>
              <a:t> Market should be accessible for admins only or for all users inside the add-in.</a:t>
            </a:r>
            <a:endParaRPr lang="sv-SE" dirty="0">
              <a:solidFill>
                <a:srgbClr val="1B1C21"/>
              </a:solidFill>
            </a:endParaRPr>
          </a:p>
        </p:txBody>
      </p:sp>
      <p:cxnSp>
        <p:nvCxnSpPr>
          <p:cNvPr id="7" name="Vinklad  20">
            <a:extLst>
              <a:ext uri="{FF2B5EF4-FFF2-40B4-BE49-F238E27FC236}">
                <a16:creationId xmlns:a16="http://schemas.microsoft.com/office/drawing/2014/main" id="{88AD3459-569E-2F46-BEA8-4EE1883945D4}"/>
              </a:ext>
            </a:extLst>
          </p:cNvPr>
          <p:cNvCxnSpPr>
            <a:cxnSpLocks/>
          </p:cNvCxnSpPr>
          <p:nvPr/>
        </p:nvCxnSpPr>
        <p:spPr>
          <a:xfrm rot="10800000" flipH="1">
            <a:off x="4427356" y="3017844"/>
            <a:ext cx="343677" cy="2978267"/>
          </a:xfrm>
          <a:prstGeom prst="bentConnector4">
            <a:avLst>
              <a:gd name="adj1" fmla="val -70804"/>
              <a:gd name="adj2" fmla="val 99978"/>
            </a:avLst>
          </a:prstGeom>
          <a:ln w="50800">
            <a:solidFill>
              <a:srgbClr val="FF7EC9"/>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82534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2F9D01-303D-4323-B94A-929AEF9B3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ruta 1">
            <a:extLst>
              <a:ext uri="{FF2B5EF4-FFF2-40B4-BE49-F238E27FC236}">
                <a16:creationId xmlns:a16="http://schemas.microsoft.com/office/drawing/2014/main" id="{05B05EA4-9735-E44A-80DE-137B9D7CA4BC}"/>
              </a:ext>
            </a:extLst>
          </p:cNvPr>
          <p:cNvSpPr txBox="1"/>
          <p:nvPr/>
        </p:nvSpPr>
        <p:spPr>
          <a:xfrm>
            <a:off x="4523539" y="3988800"/>
            <a:ext cx="7225181" cy="2332405"/>
          </a:xfrm>
          <a:prstGeom prst="snip2DiagRect">
            <a:avLst/>
          </a:prstGeom>
          <a:solidFill>
            <a:schemeClr val="bg1"/>
          </a:solidFill>
          <a:ln>
            <a:solidFill>
              <a:srgbClr val="E5E4E6"/>
            </a:solidFill>
          </a:ln>
          <a:effectLst>
            <a:outerShdw blurRad="368300" dist="88900" dir="5400000" sx="105000" sy="105000" algn="ctr" rotWithShape="0">
              <a:srgbClr val="000000">
                <a:alpha val="10000"/>
              </a:srgbClr>
            </a:outerShdw>
          </a:effectLst>
        </p:spPr>
        <p:txBody>
          <a:bodyPr wrap="square" rtlCol="0" anchor="ctr">
            <a:spAutoFit/>
          </a:bodyPr>
          <a:lstStyle>
            <a:defPPr>
              <a:defRPr lang="sv-SE"/>
            </a:defPPr>
            <a:lvl1pPr>
              <a:lnSpc>
                <a:spcPct val="100000"/>
              </a:lnSpc>
              <a:defRPr sz="1100">
                <a:solidFill>
                  <a:srgbClr val="FF7EC9"/>
                </a:solidFill>
                <a:latin typeface="Century Gothic" panose="020B0502020202020204" pitchFamily="34" charset="0"/>
              </a:defRPr>
            </a:lvl1pPr>
          </a:lstStyle>
          <a:p>
            <a:r>
              <a:rPr lang="en" dirty="0">
                <a:solidFill>
                  <a:srgbClr val="1B1C21"/>
                </a:solidFill>
              </a:rPr>
              <a:t>Inviting new users is easy. Just fill in the emails of all the new people you’d like to invite and choose which role they should have. </a:t>
            </a:r>
          </a:p>
          <a:p>
            <a:endParaRPr lang="en" dirty="0">
              <a:solidFill>
                <a:srgbClr val="1B1C21"/>
              </a:solidFill>
            </a:endParaRPr>
          </a:p>
          <a:p>
            <a:r>
              <a:rPr lang="en" b="1" dirty="0">
                <a:solidFill>
                  <a:srgbClr val="1B1C21"/>
                </a:solidFill>
              </a:rPr>
              <a:t>Users</a:t>
            </a:r>
            <a:r>
              <a:rPr lang="en" dirty="0">
                <a:solidFill>
                  <a:srgbClr val="1B1C21"/>
                </a:solidFill>
              </a:rPr>
              <a:t> can only search your image database, browse collections they have access to, and download images.</a:t>
            </a:r>
          </a:p>
          <a:p>
            <a:endParaRPr lang="en" dirty="0">
              <a:solidFill>
                <a:srgbClr val="1B1C21"/>
              </a:solidFill>
            </a:endParaRPr>
          </a:p>
          <a:p>
            <a:r>
              <a:rPr lang="en" b="1" dirty="0">
                <a:solidFill>
                  <a:srgbClr val="1B1C21"/>
                </a:solidFill>
              </a:rPr>
              <a:t>Administrators</a:t>
            </a:r>
            <a:r>
              <a:rPr lang="en" dirty="0">
                <a:solidFill>
                  <a:srgbClr val="1B1C21"/>
                </a:solidFill>
              </a:rPr>
              <a:t> are the ones that can upload new images, source images from </a:t>
            </a:r>
            <a:r>
              <a:rPr lang="en" dirty="0" err="1">
                <a:solidFill>
                  <a:srgbClr val="1B1C21"/>
                </a:solidFill>
              </a:rPr>
              <a:t>Pickit</a:t>
            </a:r>
            <a:r>
              <a:rPr lang="en" dirty="0">
                <a:solidFill>
                  <a:srgbClr val="1B1C21"/>
                </a:solidFill>
              </a:rPr>
              <a:t> Market, create Image Requests, and add metadata to images. </a:t>
            </a:r>
          </a:p>
          <a:p>
            <a:br>
              <a:rPr lang="en" dirty="0">
                <a:solidFill>
                  <a:srgbClr val="1B1C21"/>
                </a:solidFill>
              </a:rPr>
            </a:br>
            <a:r>
              <a:rPr lang="en" dirty="0">
                <a:solidFill>
                  <a:srgbClr val="1B1C21"/>
                </a:solidFill>
              </a:rPr>
              <a:t>Users can also use their company email to access the image bank, in which case they will be automatically assigned the role ”User”.</a:t>
            </a:r>
            <a:endParaRPr lang="sv-SE" dirty="0">
              <a:solidFill>
                <a:srgbClr val="1B1C21"/>
              </a:solidFill>
            </a:endParaRPr>
          </a:p>
        </p:txBody>
      </p:sp>
    </p:spTree>
    <p:extLst>
      <p:ext uri="{BB962C8B-B14F-4D97-AF65-F5344CB8AC3E}">
        <p14:creationId xmlns:p14="http://schemas.microsoft.com/office/powerpoint/2010/main" val="1326504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2F9D01-303D-4323-B94A-929AEF9B3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ruta 1">
            <a:extLst>
              <a:ext uri="{FF2B5EF4-FFF2-40B4-BE49-F238E27FC236}">
                <a16:creationId xmlns:a16="http://schemas.microsoft.com/office/drawing/2014/main" id="{05B05EA4-9735-E44A-80DE-137B9D7CA4BC}"/>
              </a:ext>
            </a:extLst>
          </p:cNvPr>
          <p:cNvSpPr txBox="1"/>
          <p:nvPr/>
        </p:nvSpPr>
        <p:spPr>
          <a:xfrm>
            <a:off x="6927741" y="5392015"/>
            <a:ext cx="4943959" cy="514231"/>
          </a:xfrm>
          <a:prstGeom prst="snip2DiagRect">
            <a:avLst/>
          </a:prstGeom>
          <a:solidFill>
            <a:schemeClr val="bg1"/>
          </a:solidFill>
          <a:ln>
            <a:solidFill>
              <a:srgbClr val="E5E4E6"/>
            </a:solidFill>
          </a:ln>
          <a:effectLst>
            <a:outerShdw blurRad="368300" dist="88900" dir="5400000" sx="105000" sy="105000" algn="ctr" rotWithShape="0">
              <a:srgbClr val="000000">
                <a:alpha val="10000"/>
              </a:srgbClr>
            </a:outerShdw>
          </a:effectLst>
        </p:spPr>
        <p:txBody>
          <a:bodyPr wrap="square" rtlCol="0" anchor="ctr">
            <a:spAutoFit/>
          </a:bodyPr>
          <a:lstStyle>
            <a:defPPr>
              <a:defRPr lang="sv-SE"/>
            </a:defPPr>
            <a:lvl1pPr>
              <a:lnSpc>
                <a:spcPct val="100000"/>
              </a:lnSpc>
              <a:defRPr sz="1100">
                <a:solidFill>
                  <a:srgbClr val="FF7EC9"/>
                </a:solidFill>
                <a:latin typeface="Century Gothic" panose="020B0502020202020204" pitchFamily="34" charset="0"/>
              </a:defRPr>
            </a:lvl1pPr>
          </a:lstStyle>
          <a:p>
            <a:r>
              <a:rPr lang="en" dirty="0">
                <a:solidFill>
                  <a:srgbClr val="1B1C21"/>
                </a:solidFill>
              </a:rPr>
              <a:t>You can change user roles, delete users, or manage their collection access under the </a:t>
            </a:r>
            <a:r>
              <a:rPr lang="en" b="1" dirty="0">
                <a:solidFill>
                  <a:srgbClr val="1B1C21"/>
                </a:solidFill>
              </a:rPr>
              <a:t>Manage members</a:t>
            </a:r>
            <a:r>
              <a:rPr lang="en" dirty="0">
                <a:solidFill>
                  <a:srgbClr val="1B1C21"/>
                </a:solidFill>
              </a:rPr>
              <a:t> option in the Settings menu.</a:t>
            </a:r>
            <a:endParaRPr lang="sv-SE" dirty="0">
              <a:solidFill>
                <a:srgbClr val="1B1C21"/>
              </a:solidFill>
            </a:endParaRPr>
          </a:p>
        </p:txBody>
      </p:sp>
    </p:spTree>
    <p:extLst>
      <p:ext uri="{BB962C8B-B14F-4D97-AF65-F5344CB8AC3E}">
        <p14:creationId xmlns:p14="http://schemas.microsoft.com/office/powerpoint/2010/main" val="3604495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2F9D01-303D-4323-B94A-929AEF9B3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1" name="Group 20">
            <a:extLst>
              <a:ext uri="{FF2B5EF4-FFF2-40B4-BE49-F238E27FC236}">
                <a16:creationId xmlns:a16="http://schemas.microsoft.com/office/drawing/2014/main" id="{7DBF0263-8494-E148-8C10-A5F38F7A7377}"/>
              </a:ext>
            </a:extLst>
          </p:cNvPr>
          <p:cNvGrpSpPr/>
          <p:nvPr/>
        </p:nvGrpSpPr>
        <p:grpSpPr>
          <a:xfrm>
            <a:off x="629443" y="2076774"/>
            <a:ext cx="5972834" cy="4383490"/>
            <a:chOff x="629443" y="2076774"/>
            <a:chExt cx="5972834" cy="4383490"/>
          </a:xfrm>
        </p:grpSpPr>
        <p:sp>
          <p:nvSpPr>
            <p:cNvPr id="10" name="textruta 1">
              <a:extLst>
                <a:ext uri="{FF2B5EF4-FFF2-40B4-BE49-F238E27FC236}">
                  <a16:creationId xmlns:a16="http://schemas.microsoft.com/office/drawing/2014/main" id="{05B05EA4-9735-E44A-80DE-137B9D7CA4BC}"/>
                </a:ext>
              </a:extLst>
            </p:cNvPr>
            <p:cNvSpPr txBox="1"/>
            <p:nvPr/>
          </p:nvSpPr>
          <p:spPr>
            <a:xfrm>
              <a:off x="1487835" y="4144674"/>
              <a:ext cx="5114442" cy="312212"/>
            </a:xfrm>
            <a:prstGeom prst="snip2DiagRect">
              <a:avLst/>
            </a:prstGeom>
            <a:solidFill>
              <a:schemeClr val="bg1"/>
            </a:solidFill>
            <a:ln>
              <a:solidFill>
                <a:srgbClr val="E5E4E6"/>
              </a:solidFill>
            </a:ln>
            <a:effectLst>
              <a:outerShdw blurRad="368300" dist="88900" dir="5400000" sx="105000" sy="105000" algn="ctr" rotWithShape="0">
                <a:srgbClr val="000000">
                  <a:alpha val="10000"/>
                </a:srgbClr>
              </a:outerShdw>
            </a:effectLst>
          </p:spPr>
          <p:txBody>
            <a:bodyPr wrap="square" rtlCol="0" anchor="ctr">
              <a:spAutoFit/>
            </a:bodyPr>
            <a:lstStyle>
              <a:defPPr>
                <a:defRPr lang="sv-SE"/>
              </a:defPPr>
              <a:lvl1pPr>
                <a:lnSpc>
                  <a:spcPct val="100000"/>
                </a:lnSpc>
                <a:defRPr sz="1100">
                  <a:solidFill>
                    <a:srgbClr val="FF7EC9"/>
                  </a:solidFill>
                  <a:latin typeface="Century Gothic" panose="020B0502020202020204" pitchFamily="34" charset="0"/>
                </a:defRPr>
              </a:lvl1pPr>
            </a:lstStyle>
            <a:p>
              <a:r>
                <a:rPr lang="en" dirty="0">
                  <a:solidFill>
                    <a:srgbClr val="1B1C21"/>
                  </a:solidFill>
                </a:rPr>
                <a:t>For each administrator, you can assign approval rights and billing rights.</a:t>
              </a:r>
              <a:endParaRPr lang="sv-SE" dirty="0">
                <a:solidFill>
                  <a:srgbClr val="1B1C21"/>
                </a:solidFill>
              </a:endParaRPr>
            </a:p>
          </p:txBody>
        </p:sp>
        <p:sp>
          <p:nvSpPr>
            <p:cNvPr id="5" name="textruta 1">
              <a:extLst>
                <a:ext uri="{FF2B5EF4-FFF2-40B4-BE49-F238E27FC236}">
                  <a16:creationId xmlns:a16="http://schemas.microsoft.com/office/drawing/2014/main" id="{64C1FFEB-94DE-D14D-B6AA-479DC661F472}"/>
                </a:ext>
              </a:extLst>
            </p:cNvPr>
            <p:cNvSpPr txBox="1"/>
            <p:nvPr/>
          </p:nvSpPr>
          <p:spPr>
            <a:xfrm>
              <a:off x="1487835" y="5744014"/>
              <a:ext cx="5114442" cy="716250"/>
            </a:xfrm>
            <a:prstGeom prst="snip2DiagRect">
              <a:avLst/>
            </a:prstGeom>
            <a:solidFill>
              <a:schemeClr val="bg1"/>
            </a:solidFill>
            <a:ln>
              <a:solidFill>
                <a:srgbClr val="E5E4E6"/>
              </a:solidFill>
            </a:ln>
            <a:effectLst>
              <a:outerShdw blurRad="368300" dist="88900" dir="5400000" sx="105000" sy="105000" algn="ctr" rotWithShape="0">
                <a:srgbClr val="000000">
                  <a:alpha val="10000"/>
                </a:srgbClr>
              </a:outerShdw>
            </a:effectLst>
          </p:spPr>
          <p:txBody>
            <a:bodyPr wrap="square" rtlCol="0" anchor="ctr">
              <a:spAutoFit/>
            </a:bodyPr>
            <a:lstStyle>
              <a:defPPr>
                <a:defRPr lang="sv-SE"/>
              </a:defPPr>
              <a:lvl1pPr>
                <a:lnSpc>
                  <a:spcPct val="100000"/>
                </a:lnSpc>
                <a:defRPr sz="1100">
                  <a:solidFill>
                    <a:srgbClr val="FF7EC9"/>
                  </a:solidFill>
                  <a:latin typeface="Century Gothic" panose="020B0502020202020204" pitchFamily="34" charset="0"/>
                </a:defRPr>
              </a:lvl1pPr>
            </a:lstStyle>
            <a:p>
              <a:r>
                <a:rPr lang="en" dirty="0">
                  <a:solidFill>
                    <a:srgbClr val="1B1C21"/>
                  </a:solidFill>
                </a:rPr>
                <a:t>Administrators with billing rights can perform actions that require additional purchases, such as buying an image from a paid Image Request.</a:t>
              </a:r>
              <a:endParaRPr lang="sv-SE" dirty="0">
                <a:solidFill>
                  <a:srgbClr val="1B1C21"/>
                </a:solidFill>
              </a:endParaRPr>
            </a:p>
          </p:txBody>
        </p:sp>
        <p:grpSp>
          <p:nvGrpSpPr>
            <p:cNvPr id="20" name="Group 19">
              <a:extLst>
                <a:ext uri="{FF2B5EF4-FFF2-40B4-BE49-F238E27FC236}">
                  <a16:creationId xmlns:a16="http://schemas.microsoft.com/office/drawing/2014/main" id="{4E8C5CB7-1D06-1F4B-B53A-7995D22E9D91}"/>
                </a:ext>
              </a:extLst>
            </p:cNvPr>
            <p:cNvGrpSpPr/>
            <p:nvPr/>
          </p:nvGrpSpPr>
          <p:grpSpPr>
            <a:xfrm>
              <a:off x="629443" y="2076774"/>
              <a:ext cx="5972834" cy="3502941"/>
              <a:chOff x="629443" y="2076774"/>
              <a:chExt cx="5972834" cy="3502941"/>
            </a:xfrm>
          </p:grpSpPr>
          <p:cxnSp>
            <p:nvCxnSpPr>
              <p:cNvPr id="7" name="Vinklad  20">
                <a:extLst>
                  <a:ext uri="{FF2B5EF4-FFF2-40B4-BE49-F238E27FC236}">
                    <a16:creationId xmlns:a16="http://schemas.microsoft.com/office/drawing/2014/main" id="{A8EF7223-C0B2-F946-8C02-6EE5714E25B8}"/>
                  </a:ext>
                </a:extLst>
              </p:cNvPr>
              <p:cNvCxnSpPr>
                <a:cxnSpLocks/>
              </p:cNvCxnSpPr>
              <p:nvPr/>
            </p:nvCxnSpPr>
            <p:spPr>
              <a:xfrm rot="10800000">
                <a:off x="629443" y="2076774"/>
                <a:ext cx="965118" cy="3059305"/>
              </a:xfrm>
              <a:prstGeom prst="bentConnector2">
                <a:avLst/>
              </a:prstGeom>
              <a:ln w="50800">
                <a:solidFill>
                  <a:srgbClr val="FF7EC9"/>
                </a:solidFill>
                <a:tailEnd type="triangle"/>
              </a:ln>
            </p:spPr>
            <p:style>
              <a:lnRef idx="1">
                <a:schemeClr val="dk1"/>
              </a:lnRef>
              <a:fillRef idx="0">
                <a:schemeClr val="dk1"/>
              </a:fillRef>
              <a:effectRef idx="0">
                <a:schemeClr val="dk1"/>
              </a:effectRef>
              <a:fontRef idx="minor">
                <a:schemeClr val="tx1"/>
              </a:fontRef>
            </p:style>
          </p:cxnSp>
          <p:sp>
            <p:nvSpPr>
              <p:cNvPr id="19" name="textruta 1">
                <a:extLst>
                  <a:ext uri="{FF2B5EF4-FFF2-40B4-BE49-F238E27FC236}">
                    <a16:creationId xmlns:a16="http://schemas.microsoft.com/office/drawing/2014/main" id="{0F9F6D45-97F4-E849-834B-5718308FC3AE}"/>
                  </a:ext>
                </a:extLst>
              </p:cNvPr>
              <p:cNvSpPr txBox="1"/>
              <p:nvPr/>
            </p:nvSpPr>
            <p:spPr>
              <a:xfrm>
                <a:off x="1487835" y="4661445"/>
                <a:ext cx="5114442" cy="918270"/>
              </a:xfrm>
              <a:prstGeom prst="snip2DiagRect">
                <a:avLst/>
              </a:prstGeom>
              <a:solidFill>
                <a:schemeClr val="bg1"/>
              </a:solidFill>
              <a:ln>
                <a:solidFill>
                  <a:srgbClr val="E5E4E6"/>
                </a:solidFill>
              </a:ln>
              <a:effectLst>
                <a:outerShdw blurRad="368300" dist="88900" dir="5400000" sx="105000" sy="105000" algn="ctr" rotWithShape="0">
                  <a:srgbClr val="000000">
                    <a:alpha val="10000"/>
                  </a:srgbClr>
                </a:outerShdw>
              </a:effectLst>
            </p:spPr>
            <p:txBody>
              <a:bodyPr wrap="square" rtlCol="0" anchor="ctr">
                <a:spAutoFit/>
              </a:bodyPr>
              <a:lstStyle>
                <a:defPPr>
                  <a:defRPr lang="sv-SE"/>
                </a:defPPr>
                <a:lvl1pPr>
                  <a:lnSpc>
                    <a:spcPct val="100000"/>
                  </a:lnSpc>
                  <a:defRPr sz="1100">
                    <a:solidFill>
                      <a:srgbClr val="FF7EC9"/>
                    </a:solidFill>
                    <a:latin typeface="Century Gothic" panose="020B0502020202020204" pitchFamily="34" charset="0"/>
                  </a:defRPr>
                </a:lvl1pPr>
              </a:lstStyle>
              <a:p>
                <a:r>
                  <a:rPr lang="en" dirty="0">
                    <a:solidFill>
                      <a:srgbClr val="1B1C21"/>
                    </a:solidFill>
                  </a:rPr>
                  <a:t>Administrators without approval rights can still upload and source images, but their actions need to be approved by an Administrator with approval rights. Changes pending approval can be found under the </a:t>
                </a:r>
                <a:r>
                  <a:rPr lang="en" b="1" dirty="0">
                    <a:solidFill>
                      <a:srgbClr val="1B1C21"/>
                    </a:solidFill>
                  </a:rPr>
                  <a:t>Approvals</a:t>
                </a:r>
                <a:r>
                  <a:rPr lang="en" dirty="0">
                    <a:solidFill>
                      <a:srgbClr val="1B1C21"/>
                    </a:solidFill>
                  </a:rPr>
                  <a:t> section.</a:t>
                </a:r>
                <a:endParaRPr lang="sv-SE" dirty="0">
                  <a:solidFill>
                    <a:srgbClr val="1B1C21"/>
                  </a:solidFill>
                </a:endParaRPr>
              </a:p>
            </p:txBody>
          </p:sp>
        </p:grpSp>
      </p:grpSp>
    </p:spTree>
    <p:extLst>
      <p:ext uri="{BB962C8B-B14F-4D97-AF65-F5344CB8AC3E}">
        <p14:creationId xmlns:p14="http://schemas.microsoft.com/office/powerpoint/2010/main" val="3387800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2F9D01-303D-4323-B94A-929AEF9B3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7" name="Vinklad  20">
            <a:extLst>
              <a:ext uri="{FF2B5EF4-FFF2-40B4-BE49-F238E27FC236}">
                <a16:creationId xmlns:a16="http://schemas.microsoft.com/office/drawing/2014/main" id="{A8EF7223-C0B2-F946-8C02-6EE5714E25B8}"/>
              </a:ext>
            </a:extLst>
          </p:cNvPr>
          <p:cNvCxnSpPr>
            <a:cxnSpLocks/>
          </p:cNvCxnSpPr>
          <p:nvPr/>
        </p:nvCxnSpPr>
        <p:spPr>
          <a:xfrm rot="5400000" flipH="1" flipV="1">
            <a:off x="5108464" y="2904160"/>
            <a:ext cx="3018625" cy="526942"/>
          </a:xfrm>
          <a:prstGeom prst="bentConnector3">
            <a:avLst>
              <a:gd name="adj1" fmla="val 99802"/>
            </a:avLst>
          </a:prstGeom>
          <a:ln w="50800">
            <a:solidFill>
              <a:srgbClr val="FF7EC9"/>
            </a:solidFill>
            <a:tailEnd type="triangle"/>
          </a:ln>
        </p:spPr>
        <p:style>
          <a:lnRef idx="1">
            <a:schemeClr val="dk1"/>
          </a:lnRef>
          <a:fillRef idx="0">
            <a:schemeClr val="dk1"/>
          </a:fillRef>
          <a:effectRef idx="0">
            <a:schemeClr val="dk1"/>
          </a:effectRef>
          <a:fontRef idx="minor">
            <a:schemeClr val="tx1"/>
          </a:fontRef>
        </p:style>
      </p:cxnSp>
      <p:sp>
        <p:nvSpPr>
          <p:cNvPr id="19" name="textruta 1">
            <a:extLst>
              <a:ext uri="{FF2B5EF4-FFF2-40B4-BE49-F238E27FC236}">
                <a16:creationId xmlns:a16="http://schemas.microsoft.com/office/drawing/2014/main" id="{0F9F6D45-97F4-E849-834B-5718308FC3AE}"/>
              </a:ext>
            </a:extLst>
          </p:cNvPr>
          <p:cNvSpPr txBox="1"/>
          <p:nvPr/>
        </p:nvSpPr>
        <p:spPr>
          <a:xfrm>
            <a:off x="1487835" y="4661445"/>
            <a:ext cx="5114442" cy="918270"/>
          </a:xfrm>
          <a:prstGeom prst="snip2DiagRect">
            <a:avLst/>
          </a:prstGeom>
          <a:solidFill>
            <a:schemeClr val="bg1"/>
          </a:solidFill>
          <a:ln>
            <a:solidFill>
              <a:srgbClr val="E5E4E6"/>
            </a:solidFill>
          </a:ln>
          <a:effectLst>
            <a:outerShdw blurRad="368300" dist="88900" dir="5400000" sx="105000" sy="105000" algn="ctr" rotWithShape="0">
              <a:srgbClr val="000000">
                <a:alpha val="10000"/>
              </a:srgbClr>
            </a:outerShdw>
          </a:effectLst>
        </p:spPr>
        <p:txBody>
          <a:bodyPr wrap="square" rtlCol="0" anchor="ctr">
            <a:spAutoFit/>
          </a:bodyPr>
          <a:lstStyle>
            <a:defPPr>
              <a:defRPr lang="sv-SE"/>
            </a:defPPr>
            <a:lvl1pPr>
              <a:lnSpc>
                <a:spcPct val="100000"/>
              </a:lnSpc>
              <a:defRPr sz="1100">
                <a:solidFill>
                  <a:srgbClr val="FF7EC9"/>
                </a:solidFill>
                <a:latin typeface="Century Gothic" panose="020B0502020202020204" pitchFamily="34" charset="0"/>
              </a:defRPr>
            </a:lvl1pPr>
          </a:lstStyle>
          <a:p>
            <a:r>
              <a:rPr lang="en" dirty="0">
                <a:solidFill>
                  <a:srgbClr val="1B1C21"/>
                </a:solidFill>
              </a:rPr>
              <a:t>You will see an automatically generated </a:t>
            </a:r>
            <a:r>
              <a:rPr lang="en" dirty="0" err="1">
                <a:solidFill>
                  <a:srgbClr val="1B1C21"/>
                </a:solidFill>
              </a:rPr>
              <a:t>Pickit</a:t>
            </a:r>
            <a:r>
              <a:rPr lang="en" dirty="0">
                <a:solidFill>
                  <a:srgbClr val="1B1C21"/>
                </a:solidFill>
              </a:rPr>
              <a:t> user in your members list. Switch the toggle to turn on the access for this user if you’d like our image curators to be able to access your image library and help you with your content.</a:t>
            </a:r>
            <a:endParaRPr lang="sv-SE" dirty="0">
              <a:solidFill>
                <a:srgbClr val="1B1C21"/>
              </a:solidFill>
            </a:endParaRPr>
          </a:p>
        </p:txBody>
      </p:sp>
    </p:spTree>
    <p:extLst>
      <p:ext uri="{BB962C8B-B14F-4D97-AF65-F5344CB8AC3E}">
        <p14:creationId xmlns:p14="http://schemas.microsoft.com/office/powerpoint/2010/main" val="636448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2F9D01-303D-4323-B94A-929AEF9B3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textruta 1">
            <a:extLst>
              <a:ext uri="{FF2B5EF4-FFF2-40B4-BE49-F238E27FC236}">
                <a16:creationId xmlns:a16="http://schemas.microsoft.com/office/drawing/2014/main" id="{0F9F6D45-97F4-E849-834B-5718308FC3AE}"/>
              </a:ext>
            </a:extLst>
          </p:cNvPr>
          <p:cNvSpPr txBox="1"/>
          <p:nvPr/>
        </p:nvSpPr>
        <p:spPr>
          <a:xfrm>
            <a:off x="1581196" y="2767846"/>
            <a:ext cx="2169023" cy="1322308"/>
          </a:xfrm>
          <a:prstGeom prst="snip2DiagRect">
            <a:avLst/>
          </a:prstGeom>
          <a:solidFill>
            <a:schemeClr val="bg1"/>
          </a:solidFill>
          <a:ln>
            <a:solidFill>
              <a:srgbClr val="E5E4E6"/>
            </a:solidFill>
          </a:ln>
          <a:effectLst>
            <a:outerShdw blurRad="368300" dist="88900" dir="5400000" sx="105000" sy="105000" algn="ctr" rotWithShape="0">
              <a:srgbClr val="000000">
                <a:alpha val="10000"/>
              </a:srgbClr>
            </a:outerShdw>
          </a:effectLst>
        </p:spPr>
        <p:txBody>
          <a:bodyPr wrap="square" rtlCol="0" anchor="ctr">
            <a:spAutoFit/>
          </a:bodyPr>
          <a:lstStyle>
            <a:defPPr>
              <a:defRPr lang="sv-SE"/>
            </a:defPPr>
            <a:lvl1pPr>
              <a:lnSpc>
                <a:spcPct val="100000"/>
              </a:lnSpc>
              <a:defRPr sz="1100">
                <a:solidFill>
                  <a:srgbClr val="FF7EC9"/>
                </a:solidFill>
                <a:latin typeface="Century Gothic" panose="020B0502020202020204" pitchFamily="34" charset="0"/>
              </a:defRPr>
            </a:lvl1pPr>
          </a:lstStyle>
          <a:p>
            <a:r>
              <a:rPr lang="en" dirty="0">
                <a:solidFill>
                  <a:srgbClr val="1B1C21"/>
                </a:solidFill>
              </a:rPr>
              <a:t>Under </a:t>
            </a:r>
            <a:r>
              <a:rPr lang="en" b="1" dirty="0">
                <a:solidFill>
                  <a:srgbClr val="1B1C21"/>
                </a:solidFill>
              </a:rPr>
              <a:t>Settings </a:t>
            </a:r>
            <a:r>
              <a:rPr lang="en" dirty="0">
                <a:solidFill>
                  <a:srgbClr val="1B1C21"/>
                </a:solidFill>
              </a:rPr>
              <a:t>&gt; </a:t>
            </a:r>
            <a:r>
              <a:rPr lang="en" b="1" dirty="0">
                <a:solidFill>
                  <a:srgbClr val="1B1C21"/>
                </a:solidFill>
              </a:rPr>
              <a:t>Styling</a:t>
            </a:r>
            <a:r>
              <a:rPr lang="en" dirty="0">
                <a:solidFill>
                  <a:srgbClr val="1B1C21"/>
                </a:solidFill>
              </a:rPr>
              <a:t> you can choose the theme color and add a logo to your image service to match it with your brand.</a:t>
            </a:r>
            <a:endParaRPr lang="sv-SE" dirty="0">
              <a:solidFill>
                <a:srgbClr val="1B1C21"/>
              </a:solidFill>
            </a:endParaRPr>
          </a:p>
        </p:txBody>
      </p:sp>
    </p:spTree>
    <p:extLst>
      <p:ext uri="{BB962C8B-B14F-4D97-AF65-F5344CB8AC3E}">
        <p14:creationId xmlns:p14="http://schemas.microsoft.com/office/powerpoint/2010/main" val="1292540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2F9D01-303D-4323-B94A-929AEF9B3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textruta 1">
            <a:extLst>
              <a:ext uri="{FF2B5EF4-FFF2-40B4-BE49-F238E27FC236}">
                <a16:creationId xmlns:a16="http://schemas.microsoft.com/office/drawing/2014/main" id="{0F9F6D45-97F4-E849-834B-5718308FC3AE}"/>
              </a:ext>
            </a:extLst>
          </p:cNvPr>
          <p:cNvSpPr txBox="1"/>
          <p:nvPr/>
        </p:nvSpPr>
        <p:spPr>
          <a:xfrm>
            <a:off x="6943241" y="4232162"/>
            <a:ext cx="4618124" cy="1524327"/>
          </a:xfrm>
          <a:prstGeom prst="snip2DiagRect">
            <a:avLst/>
          </a:prstGeom>
          <a:solidFill>
            <a:schemeClr val="bg1"/>
          </a:solidFill>
          <a:ln>
            <a:solidFill>
              <a:srgbClr val="E5E4E6"/>
            </a:solidFill>
          </a:ln>
          <a:effectLst>
            <a:outerShdw blurRad="368300" dist="88900" dir="5400000" sx="105000" sy="105000" algn="ctr" rotWithShape="0">
              <a:srgbClr val="000000">
                <a:alpha val="10000"/>
              </a:srgbClr>
            </a:outerShdw>
          </a:effectLst>
        </p:spPr>
        <p:txBody>
          <a:bodyPr wrap="square" rtlCol="0" anchor="ctr">
            <a:spAutoFit/>
          </a:bodyPr>
          <a:lstStyle>
            <a:defPPr>
              <a:defRPr lang="sv-SE"/>
            </a:defPPr>
            <a:lvl1pPr>
              <a:lnSpc>
                <a:spcPct val="100000"/>
              </a:lnSpc>
              <a:defRPr sz="1100">
                <a:solidFill>
                  <a:srgbClr val="FF7EC9"/>
                </a:solidFill>
                <a:latin typeface="Century Gothic" panose="020B0502020202020204" pitchFamily="34" charset="0"/>
              </a:defRPr>
            </a:lvl1pPr>
          </a:lstStyle>
          <a:p>
            <a:r>
              <a:rPr lang="en" dirty="0">
                <a:solidFill>
                  <a:srgbClr val="1B1C21"/>
                </a:solidFill>
              </a:rPr>
              <a:t>By clicking on </a:t>
            </a:r>
            <a:r>
              <a:rPr lang="en" b="1" dirty="0">
                <a:solidFill>
                  <a:srgbClr val="1B1C21"/>
                </a:solidFill>
              </a:rPr>
              <a:t>View Public Page</a:t>
            </a:r>
            <a:r>
              <a:rPr lang="en" dirty="0">
                <a:solidFill>
                  <a:srgbClr val="1B1C21"/>
                </a:solidFill>
              </a:rPr>
              <a:t> in the menu, you’ll see how your image service looks for all your users. </a:t>
            </a:r>
            <a:br>
              <a:rPr lang="en" dirty="0">
                <a:solidFill>
                  <a:srgbClr val="1B1C21"/>
                </a:solidFill>
              </a:rPr>
            </a:br>
            <a:br>
              <a:rPr lang="en" dirty="0">
                <a:solidFill>
                  <a:srgbClr val="1B1C21"/>
                </a:solidFill>
              </a:rPr>
            </a:br>
            <a:r>
              <a:rPr lang="en" dirty="0">
                <a:solidFill>
                  <a:srgbClr val="1B1C21"/>
                </a:solidFill>
              </a:rPr>
              <a:t>Here, you can also see how the hero collection and the featured collections look. The hero and featured collections are there as your storefront and where people can access the images easily.</a:t>
            </a:r>
            <a:endParaRPr lang="sv-SE" dirty="0">
              <a:solidFill>
                <a:srgbClr val="1B1C21"/>
              </a:solidFill>
            </a:endParaRPr>
          </a:p>
        </p:txBody>
      </p:sp>
    </p:spTree>
    <p:extLst>
      <p:ext uri="{BB962C8B-B14F-4D97-AF65-F5344CB8AC3E}">
        <p14:creationId xmlns:p14="http://schemas.microsoft.com/office/powerpoint/2010/main" val="858921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2F9D01-303D-4323-B94A-929AEF9B3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 name="Group 11">
            <a:extLst>
              <a:ext uri="{FF2B5EF4-FFF2-40B4-BE49-F238E27FC236}">
                <a16:creationId xmlns:a16="http://schemas.microsoft.com/office/drawing/2014/main" id="{4BA902E6-3F66-7A48-9A30-81F1CC0D5C91}"/>
              </a:ext>
            </a:extLst>
          </p:cNvPr>
          <p:cNvGrpSpPr/>
          <p:nvPr/>
        </p:nvGrpSpPr>
        <p:grpSpPr>
          <a:xfrm>
            <a:off x="3460870" y="1091157"/>
            <a:ext cx="4609180" cy="1959224"/>
            <a:chOff x="3460870" y="1091157"/>
            <a:chExt cx="4609180" cy="1959224"/>
          </a:xfrm>
        </p:grpSpPr>
        <p:cxnSp>
          <p:nvCxnSpPr>
            <p:cNvPr id="21" name="Vinklad  20">
              <a:extLst>
                <a:ext uri="{FF2B5EF4-FFF2-40B4-BE49-F238E27FC236}">
                  <a16:creationId xmlns:a16="http://schemas.microsoft.com/office/drawing/2014/main" id="{81871AA0-79A4-A04A-8BBD-9EB440BC0AAC}"/>
                </a:ext>
              </a:extLst>
            </p:cNvPr>
            <p:cNvCxnSpPr>
              <a:cxnSpLocks/>
            </p:cNvCxnSpPr>
            <p:nvPr/>
          </p:nvCxnSpPr>
          <p:spPr>
            <a:xfrm>
              <a:off x="6485924" y="1853101"/>
              <a:ext cx="1584126" cy="1197280"/>
            </a:xfrm>
            <a:prstGeom prst="bentConnector3">
              <a:avLst>
                <a:gd name="adj1" fmla="val 50000"/>
              </a:avLst>
            </a:prstGeom>
            <a:ln w="50800">
              <a:solidFill>
                <a:srgbClr val="FF7EC9"/>
              </a:solidFill>
              <a:tailEnd type="triangle"/>
            </a:ln>
          </p:spPr>
          <p:style>
            <a:lnRef idx="1">
              <a:schemeClr val="dk1"/>
            </a:lnRef>
            <a:fillRef idx="0">
              <a:schemeClr val="dk1"/>
            </a:fillRef>
            <a:effectRef idx="0">
              <a:schemeClr val="dk1"/>
            </a:effectRef>
            <a:fontRef idx="minor">
              <a:schemeClr val="tx1"/>
            </a:fontRef>
          </p:style>
        </p:cxnSp>
        <p:cxnSp>
          <p:nvCxnSpPr>
            <p:cNvPr id="11" name="Vinklad  20">
              <a:extLst>
                <a:ext uri="{FF2B5EF4-FFF2-40B4-BE49-F238E27FC236}">
                  <a16:creationId xmlns:a16="http://schemas.microsoft.com/office/drawing/2014/main" id="{D413C019-36B9-C242-BA96-512A9D732DF6}"/>
                </a:ext>
              </a:extLst>
            </p:cNvPr>
            <p:cNvCxnSpPr>
              <a:cxnSpLocks/>
            </p:cNvCxnSpPr>
            <p:nvPr/>
          </p:nvCxnSpPr>
          <p:spPr>
            <a:xfrm>
              <a:off x="6485924" y="1839951"/>
              <a:ext cx="1584126" cy="533906"/>
            </a:xfrm>
            <a:prstGeom prst="bentConnector3">
              <a:avLst>
                <a:gd name="adj1" fmla="val 50000"/>
              </a:avLst>
            </a:prstGeom>
            <a:ln w="50800">
              <a:solidFill>
                <a:srgbClr val="FF7EC9"/>
              </a:solidFill>
              <a:tailEnd type="triangle"/>
            </a:ln>
          </p:spPr>
          <p:style>
            <a:lnRef idx="1">
              <a:schemeClr val="dk1"/>
            </a:lnRef>
            <a:fillRef idx="0">
              <a:schemeClr val="dk1"/>
            </a:fillRef>
            <a:effectRef idx="0">
              <a:schemeClr val="dk1"/>
            </a:effectRef>
            <a:fontRef idx="minor">
              <a:schemeClr val="tx1"/>
            </a:fontRef>
          </p:style>
        </p:cxnSp>
        <p:sp>
          <p:nvSpPr>
            <p:cNvPr id="14" name="textruta 9">
              <a:extLst>
                <a:ext uri="{FF2B5EF4-FFF2-40B4-BE49-F238E27FC236}">
                  <a16:creationId xmlns:a16="http://schemas.microsoft.com/office/drawing/2014/main" id="{3176A01C-D787-EA44-B23F-D9D9C53B13B6}"/>
                </a:ext>
              </a:extLst>
            </p:cNvPr>
            <p:cNvSpPr txBox="1"/>
            <p:nvPr/>
          </p:nvSpPr>
          <p:spPr>
            <a:xfrm>
              <a:off x="3460870" y="1091157"/>
              <a:ext cx="3842389" cy="1076249"/>
            </a:xfrm>
            <a:prstGeom prst="snip2DiagRect">
              <a:avLst>
                <a:gd name="adj1" fmla="val 0"/>
                <a:gd name="adj2" fmla="val 23850"/>
              </a:avLst>
            </a:prstGeom>
            <a:solidFill>
              <a:srgbClr val="F7F7F5"/>
            </a:solidFill>
            <a:ln w="12700">
              <a:solidFill>
                <a:srgbClr val="E5E4E6"/>
              </a:solidFill>
            </a:ln>
            <a:effectLst>
              <a:innerShdw dist="63500">
                <a:srgbClr val="FF7EC9"/>
              </a:innerShdw>
            </a:effectLst>
          </p:spPr>
          <p:txBody>
            <a:bodyPr wrap="square" rtlCol="0" anchor="ctr">
              <a:spAutoFit/>
            </a:bodyPr>
            <a:lstStyle>
              <a:defPPr>
                <a:defRPr lang="sv-SE"/>
              </a:defPPr>
              <a:lvl1pPr>
                <a:lnSpc>
                  <a:spcPct val="150000"/>
                </a:lnSpc>
                <a:defRPr sz="1100">
                  <a:solidFill>
                    <a:srgbClr val="FF7EC9"/>
                  </a:solidFill>
                  <a:latin typeface="Century Gothic" panose="020B0502020202020204" pitchFamily="34" charset="0"/>
                </a:defRPr>
              </a:lvl1pPr>
            </a:lstStyle>
            <a:p>
              <a:r>
                <a:rPr lang="en-US" dirty="0">
                  <a:solidFill>
                    <a:srgbClr val="2B2B29"/>
                  </a:solidFill>
                </a:rPr>
                <a:t>This is where you log in to your image bank. </a:t>
              </a:r>
            </a:p>
            <a:p>
              <a:r>
                <a:rPr lang="en-US" dirty="0">
                  <a:solidFill>
                    <a:srgbClr val="2B2B29"/>
                  </a:solidFill>
                </a:rPr>
                <a:t>You can either log in with your email and password or directly with your O365 account.</a:t>
              </a:r>
            </a:p>
          </p:txBody>
        </p:sp>
      </p:grpSp>
    </p:spTree>
    <p:extLst>
      <p:ext uri="{BB962C8B-B14F-4D97-AF65-F5344CB8AC3E}">
        <p14:creationId xmlns:p14="http://schemas.microsoft.com/office/powerpoint/2010/main" val="226040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E55DA1-9437-7942-A246-8857BBE3E0FB}"/>
              </a:ext>
            </a:extLst>
          </p:cNvPr>
          <p:cNvGrpSpPr/>
          <p:nvPr/>
        </p:nvGrpSpPr>
        <p:grpSpPr>
          <a:xfrm>
            <a:off x="674864" y="1670842"/>
            <a:ext cx="6909685" cy="3305610"/>
            <a:chOff x="674864" y="1209582"/>
            <a:chExt cx="6909685" cy="3305610"/>
          </a:xfrm>
        </p:grpSpPr>
        <p:sp>
          <p:nvSpPr>
            <p:cNvPr id="4" name="textruta 3">
              <a:extLst>
                <a:ext uri="{FF2B5EF4-FFF2-40B4-BE49-F238E27FC236}">
                  <a16:creationId xmlns:a16="http://schemas.microsoft.com/office/drawing/2014/main" id="{D00E21EE-16E8-B746-8583-DCB70CCFF2DD}"/>
                </a:ext>
              </a:extLst>
            </p:cNvPr>
            <p:cNvSpPr txBox="1"/>
            <p:nvPr/>
          </p:nvSpPr>
          <p:spPr>
            <a:xfrm>
              <a:off x="674865" y="1209582"/>
              <a:ext cx="6909684" cy="1120289"/>
            </a:xfrm>
            <a:prstGeom prst="snip2DiagRect">
              <a:avLst/>
            </a:prstGeom>
            <a:solidFill>
              <a:schemeClr val="bg1"/>
            </a:solidFill>
            <a:ln>
              <a:solidFill>
                <a:srgbClr val="E5E4E6"/>
              </a:solidFill>
            </a:ln>
            <a:effectLst>
              <a:outerShdw blurRad="368300" dist="88900" dir="5400000" sx="105000" sy="105000" algn="ctr" rotWithShape="0">
                <a:srgbClr val="000000">
                  <a:alpha val="10000"/>
                </a:srgbClr>
              </a:outerShdw>
            </a:effectLst>
          </p:spPr>
          <p:txBody>
            <a:bodyPr wrap="square" rtlCol="0" anchor="ctr">
              <a:spAutoFit/>
            </a:bodyPr>
            <a:lstStyle>
              <a:defPPr>
                <a:defRPr lang="sv-SE"/>
              </a:defPPr>
              <a:lvl1pPr>
                <a:lnSpc>
                  <a:spcPct val="100000"/>
                </a:lnSpc>
                <a:defRPr sz="1100">
                  <a:solidFill>
                    <a:srgbClr val="FF7EC9"/>
                  </a:solidFill>
                  <a:latin typeface="Century Gothic" panose="020B0502020202020204" pitchFamily="34" charset="0"/>
                </a:defRPr>
              </a:lvl1pPr>
            </a:lstStyle>
            <a:p>
              <a:r>
                <a:rPr lang="en-US" dirty="0">
                  <a:solidFill>
                    <a:srgbClr val="1B1C21"/>
                  </a:solidFill>
                </a:rPr>
                <a:t>Inside the Office add-in the image bank will look the same with the hero collections on top, the featured collections underneath and your group collections below that. </a:t>
              </a:r>
              <a:br>
                <a:rPr lang="en-US" dirty="0">
                  <a:solidFill>
                    <a:srgbClr val="1B1C21"/>
                  </a:solidFill>
                </a:rPr>
              </a:br>
              <a:br>
                <a:rPr lang="en-US" dirty="0">
                  <a:solidFill>
                    <a:srgbClr val="1B1C21"/>
                  </a:solidFill>
                </a:rPr>
              </a:br>
              <a:r>
                <a:rPr lang="en-US" dirty="0">
                  <a:solidFill>
                    <a:srgbClr val="1B1C21"/>
                  </a:solidFill>
                </a:rPr>
                <a:t>You can have more than one hero collection. If you have two or more hero collections, they’ll show as a carousel that changes collection every 5 seconds. </a:t>
              </a:r>
            </a:p>
          </p:txBody>
        </p:sp>
        <p:sp>
          <p:nvSpPr>
            <p:cNvPr id="8" name="textruta 7">
              <a:extLst>
                <a:ext uri="{FF2B5EF4-FFF2-40B4-BE49-F238E27FC236}">
                  <a16:creationId xmlns:a16="http://schemas.microsoft.com/office/drawing/2014/main" id="{1C4985F2-DE49-EC44-BCE6-B77AFDBB6E82}"/>
                </a:ext>
              </a:extLst>
            </p:cNvPr>
            <p:cNvSpPr txBox="1"/>
            <p:nvPr/>
          </p:nvSpPr>
          <p:spPr>
            <a:xfrm>
              <a:off x="674864" y="2990865"/>
              <a:ext cx="6909684" cy="1524327"/>
            </a:xfrm>
            <a:prstGeom prst="snip2DiagRect">
              <a:avLst/>
            </a:prstGeom>
            <a:solidFill>
              <a:schemeClr val="bg1"/>
            </a:solidFill>
            <a:ln>
              <a:solidFill>
                <a:srgbClr val="E5E4E6"/>
              </a:solidFill>
            </a:ln>
            <a:effectLst>
              <a:outerShdw blurRad="368300" dist="88900" dir="5400000" sx="105000" sy="105000" algn="ctr" rotWithShape="0">
                <a:srgbClr val="000000">
                  <a:alpha val="10000"/>
                </a:srgbClr>
              </a:outerShdw>
            </a:effectLst>
          </p:spPr>
          <p:txBody>
            <a:bodyPr wrap="square" rtlCol="0" anchor="ctr">
              <a:spAutoFit/>
            </a:bodyPr>
            <a:lstStyle>
              <a:defPPr>
                <a:defRPr lang="sv-SE"/>
              </a:defPPr>
              <a:lvl1pPr>
                <a:lnSpc>
                  <a:spcPct val="100000"/>
                </a:lnSpc>
                <a:defRPr sz="1100">
                  <a:solidFill>
                    <a:srgbClr val="FF7EC9"/>
                  </a:solidFill>
                  <a:latin typeface="Century Gothic" panose="020B0502020202020204" pitchFamily="34" charset="0"/>
                </a:defRPr>
              </a:lvl1pPr>
            </a:lstStyle>
            <a:p>
              <a:r>
                <a:rPr lang="en-US" dirty="0">
                  <a:solidFill>
                    <a:srgbClr val="1B1C21"/>
                  </a:solidFill>
                </a:rPr>
                <a:t>By double- clicking on an image you can insert it directly to your presentation. </a:t>
              </a:r>
              <a:br>
                <a:rPr lang="en-US" dirty="0">
                  <a:solidFill>
                    <a:srgbClr val="1B1C21"/>
                  </a:solidFill>
                </a:rPr>
              </a:br>
              <a:br>
                <a:rPr lang="en-US" dirty="0">
                  <a:solidFill>
                    <a:srgbClr val="1B1C21"/>
                  </a:solidFill>
                </a:rPr>
              </a:br>
              <a:r>
                <a:rPr lang="en-US" dirty="0">
                  <a:solidFill>
                    <a:srgbClr val="1B1C21"/>
                  </a:solidFill>
                </a:rPr>
                <a:t>If you click on the image once, you will open up ”photo details”, where you can read more about the image and insert it. </a:t>
              </a:r>
              <a:br>
                <a:rPr lang="en-US" dirty="0">
                  <a:solidFill>
                    <a:srgbClr val="1B1C21"/>
                  </a:solidFill>
                </a:rPr>
              </a:br>
              <a:br>
                <a:rPr lang="en-US" dirty="0">
                  <a:solidFill>
                    <a:srgbClr val="1B1C21"/>
                  </a:solidFill>
                </a:rPr>
              </a:br>
              <a:r>
                <a:rPr lang="en-US" dirty="0">
                  <a:solidFill>
                    <a:srgbClr val="1B1C21"/>
                  </a:solidFill>
                </a:rPr>
                <a:t>Next to the Insert button you will see a button with three dots, where you can choose which size the image should have before inserting it. </a:t>
              </a:r>
            </a:p>
          </p:txBody>
        </p:sp>
      </p:grpSp>
      <p:pic>
        <p:nvPicPr>
          <p:cNvPr id="5" name="Picture 4" descr="A screenshot of a cell phone&#13;&#10;&#13;&#10;Description automatically generated">
            <a:extLst>
              <a:ext uri="{FF2B5EF4-FFF2-40B4-BE49-F238E27FC236}">
                <a16:creationId xmlns:a16="http://schemas.microsoft.com/office/drawing/2014/main" id="{3B504597-930C-BD47-A26C-EA8400F437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1673" y="319482"/>
            <a:ext cx="2882783" cy="6219035"/>
          </a:xfrm>
          <a:prstGeom prst="rect">
            <a:avLst/>
          </a:prstGeom>
        </p:spPr>
      </p:pic>
    </p:spTree>
    <p:extLst>
      <p:ext uri="{BB962C8B-B14F-4D97-AF65-F5344CB8AC3E}">
        <p14:creationId xmlns:p14="http://schemas.microsoft.com/office/powerpoint/2010/main" val="1196934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80A9BCE-FF54-4048-8D03-37D26C29E915}"/>
              </a:ext>
            </a:extLst>
          </p:cNvPr>
          <p:cNvSpPr/>
          <p:nvPr/>
        </p:nvSpPr>
        <p:spPr>
          <a:xfrm>
            <a:off x="371129" y="362395"/>
            <a:ext cx="11449742" cy="6133211"/>
          </a:xfrm>
          <a:prstGeom prst="roundRect">
            <a:avLst>
              <a:gd name="adj" fmla="val 1913"/>
            </a:avLst>
          </a:prstGeom>
          <a:blipFill dpi="0" rotWithShape="1">
            <a:blip r:embed="rId3">
              <a:extLst>
                <a:ext uri="{BEBA8EAE-BF5A-486C-A8C5-ECC9F3942E4B}">
                  <a14:imgProps xmlns:a14="http://schemas.microsoft.com/office/drawing/2010/main">
                    <a14:imgLayer>
                      <a14:imgEffect>
                        <a14:brightnessContrast bright="-20000"/>
                      </a14:imgEffect>
                    </a14:imgLayer>
                  </a14:imgProps>
                </a:ext>
                <a:ext uri="{28A0092B-C50C-407E-A947-70E740481C1C}">
                  <a14:useLocalDpi xmlns:a14="http://schemas.microsoft.com/office/drawing/2010/main" val="0"/>
                </a:ext>
              </a:extLst>
            </a:blip>
            <a:srcRect/>
            <a:stretch>
              <a:fillRect b="-20114"/>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D4B2E2DF-DAE8-EA44-BCDE-81159420A3BE}"/>
              </a:ext>
            </a:extLst>
          </p:cNvPr>
          <p:cNvSpPr/>
          <p:nvPr/>
        </p:nvSpPr>
        <p:spPr>
          <a:xfrm>
            <a:off x="371129" y="362394"/>
            <a:ext cx="11449742" cy="6133211"/>
          </a:xfrm>
          <a:prstGeom prst="roundRect">
            <a:avLst>
              <a:gd name="adj" fmla="val 1913"/>
            </a:avLst>
          </a:prstGeom>
          <a:solidFill>
            <a:srgbClr val="FF0091">
              <a:alpha val="25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1EC98E5-A26A-CF4A-872F-BCCA104506CE}"/>
              </a:ext>
            </a:extLst>
          </p:cNvPr>
          <p:cNvSpPr txBox="1"/>
          <p:nvPr/>
        </p:nvSpPr>
        <p:spPr>
          <a:xfrm>
            <a:off x="1524000" y="1912984"/>
            <a:ext cx="9144000" cy="195254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800" b="1" dirty="0">
                <a:solidFill>
                  <a:schemeClr val="bg1"/>
                </a:solidFill>
                <a:latin typeface="Century Gothic" panose="020B0502020202020204" pitchFamily="34" charset="0"/>
                <a:ea typeface="+mj-ea"/>
                <a:cs typeface="+mj-cs"/>
              </a:rPr>
              <a:t>Impactful presentations </a:t>
            </a:r>
            <a:br>
              <a:rPr lang="en-US" sz="4800" b="1" dirty="0">
                <a:solidFill>
                  <a:schemeClr val="bg1"/>
                </a:solidFill>
                <a:latin typeface="Century Gothic" panose="020B0502020202020204" pitchFamily="34" charset="0"/>
                <a:ea typeface="+mj-ea"/>
                <a:cs typeface="+mj-cs"/>
              </a:rPr>
            </a:br>
            <a:r>
              <a:rPr lang="en-US" sz="4800" b="1" dirty="0">
                <a:solidFill>
                  <a:schemeClr val="bg1"/>
                </a:solidFill>
                <a:latin typeface="Century Gothic" panose="020B0502020202020204" pitchFamily="34" charset="0"/>
                <a:ea typeface="+mj-ea"/>
                <a:cs typeface="+mj-cs"/>
              </a:rPr>
              <a:t>made easy</a:t>
            </a:r>
          </a:p>
        </p:txBody>
      </p:sp>
      <p:sp>
        <p:nvSpPr>
          <p:cNvPr id="6" name="Subtitle 2">
            <a:extLst>
              <a:ext uri="{FF2B5EF4-FFF2-40B4-BE49-F238E27FC236}">
                <a16:creationId xmlns:a16="http://schemas.microsoft.com/office/drawing/2014/main" id="{19ECF230-A60A-C04F-AAC8-3D248296EED2}"/>
              </a:ext>
            </a:extLst>
          </p:cNvPr>
          <p:cNvSpPr txBox="1">
            <a:spLocks/>
          </p:cNvSpPr>
          <p:nvPr/>
        </p:nvSpPr>
        <p:spPr>
          <a:xfrm>
            <a:off x="1524000" y="4405270"/>
            <a:ext cx="9144000" cy="14558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dirty="0">
              <a:solidFill>
                <a:schemeClr val="bg1"/>
              </a:solidFill>
              <a:latin typeface="Century Gothic" panose="020B0502020202020204" pitchFamily="34" charset="0"/>
            </a:endParaRPr>
          </a:p>
        </p:txBody>
      </p:sp>
      <p:pic>
        <p:nvPicPr>
          <p:cNvPr id="3" name="Picture 2">
            <a:extLst>
              <a:ext uri="{FF2B5EF4-FFF2-40B4-BE49-F238E27FC236}">
                <a16:creationId xmlns:a16="http://schemas.microsoft.com/office/drawing/2014/main" id="{78137CFD-7F91-244B-AD70-2700DB091B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5208" y="3668740"/>
            <a:ext cx="1301585" cy="520634"/>
          </a:xfrm>
          <a:prstGeom prst="rect">
            <a:avLst/>
          </a:prstGeom>
        </p:spPr>
      </p:pic>
    </p:spTree>
    <p:extLst>
      <p:ext uri="{BB962C8B-B14F-4D97-AF65-F5344CB8AC3E}">
        <p14:creationId xmlns:p14="http://schemas.microsoft.com/office/powerpoint/2010/main" val="4109434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2F9D01-303D-4323-B94A-929AEF9B3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ruta 9">
            <a:extLst>
              <a:ext uri="{FF2B5EF4-FFF2-40B4-BE49-F238E27FC236}">
                <a16:creationId xmlns:a16="http://schemas.microsoft.com/office/drawing/2014/main" id="{2E8FD046-8A1D-964D-850A-1FB68C68D9AA}"/>
              </a:ext>
            </a:extLst>
          </p:cNvPr>
          <p:cNvSpPr txBox="1"/>
          <p:nvPr/>
        </p:nvSpPr>
        <p:spPr>
          <a:xfrm>
            <a:off x="177800" y="5651900"/>
            <a:ext cx="3842389" cy="1076249"/>
          </a:xfrm>
          <a:prstGeom prst="snip2DiagRect">
            <a:avLst>
              <a:gd name="adj1" fmla="val 0"/>
              <a:gd name="adj2" fmla="val 23850"/>
            </a:avLst>
          </a:prstGeom>
          <a:solidFill>
            <a:srgbClr val="F7F7F5"/>
          </a:solidFill>
          <a:ln>
            <a:solidFill>
              <a:schemeClr val="bg1">
                <a:lumMod val="85000"/>
              </a:schemeClr>
            </a:solidFill>
          </a:ln>
          <a:effectLst>
            <a:innerShdw dist="63500">
              <a:srgbClr val="FF7EC9"/>
            </a:innerShdw>
          </a:effectLst>
        </p:spPr>
        <p:txBody>
          <a:bodyPr wrap="square" rtlCol="0" anchor="ctr">
            <a:spAutoFit/>
          </a:bodyPr>
          <a:lstStyle>
            <a:defPPr>
              <a:defRPr lang="sv-SE"/>
            </a:defPPr>
            <a:lvl1pPr>
              <a:lnSpc>
                <a:spcPct val="150000"/>
              </a:lnSpc>
              <a:defRPr sz="1100">
                <a:solidFill>
                  <a:srgbClr val="FF7EC9"/>
                </a:solidFill>
                <a:latin typeface="Century Gothic" panose="020B0502020202020204" pitchFamily="34" charset="0"/>
              </a:defRPr>
            </a:lvl1pPr>
          </a:lstStyle>
          <a:p>
            <a:r>
              <a:rPr lang="en" dirty="0">
                <a:solidFill>
                  <a:srgbClr val="1B1C21"/>
                </a:solidFill>
              </a:rPr>
              <a:t>After you’ve logged in, this is the page you’ll see. </a:t>
            </a:r>
            <a:br>
              <a:rPr lang="en" dirty="0">
                <a:solidFill>
                  <a:srgbClr val="1B1C21"/>
                </a:solidFill>
              </a:rPr>
            </a:br>
            <a:r>
              <a:rPr lang="en" dirty="0">
                <a:solidFill>
                  <a:srgbClr val="1B1C21"/>
                </a:solidFill>
              </a:rPr>
              <a:t>These are the steps you should follow to get started with your image service.</a:t>
            </a:r>
            <a:endParaRPr lang="en-US" dirty="0">
              <a:solidFill>
                <a:srgbClr val="1B1C21"/>
              </a:solidFill>
            </a:endParaRPr>
          </a:p>
        </p:txBody>
      </p:sp>
    </p:spTree>
    <p:extLst>
      <p:ext uri="{BB962C8B-B14F-4D97-AF65-F5344CB8AC3E}">
        <p14:creationId xmlns:p14="http://schemas.microsoft.com/office/powerpoint/2010/main" val="3093004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2F9D01-303D-4323-B94A-929AEF9B3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21" y="0"/>
            <a:ext cx="12192000" cy="6858000"/>
          </a:xfrm>
          <a:prstGeom prst="rect">
            <a:avLst/>
          </a:prstGeom>
        </p:spPr>
      </p:pic>
      <p:sp>
        <p:nvSpPr>
          <p:cNvPr id="4" name="textruta 9">
            <a:extLst>
              <a:ext uri="{FF2B5EF4-FFF2-40B4-BE49-F238E27FC236}">
                <a16:creationId xmlns:a16="http://schemas.microsoft.com/office/drawing/2014/main" id="{6F12E880-4686-784D-A95B-627CA194C7DF}"/>
              </a:ext>
            </a:extLst>
          </p:cNvPr>
          <p:cNvSpPr txBox="1"/>
          <p:nvPr/>
        </p:nvSpPr>
        <p:spPr>
          <a:xfrm>
            <a:off x="8262786" y="6021144"/>
            <a:ext cx="3373939" cy="677836"/>
          </a:xfrm>
          <a:prstGeom prst="snip2DiagRect">
            <a:avLst/>
          </a:prstGeom>
          <a:solidFill>
            <a:schemeClr val="bg1"/>
          </a:solidFill>
          <a:ln>
            <a:solidFill>
              <a:srgbClr val="E5E4E6"/>
            </a:solidFill>
          </a:ln>
          <a:effectLst>
            <a:outerShdw blurRad="368300" dist="88900" dir="5400000" sx="105000" sy="105000" algn="ctr" rotWithShape="0">
              <a:srgbClr val="000000">
                <a:alpha val="10000"/>
              </a:srgbClr>
            </a:outerShdw>
          </a:effectLst>
        </p:spPr>
        <p:txBody>
          <a:bodyPr wrap="square" rtlCol="0" anchor="ctr">
            <a:spAutoFit/>
          </a:bodyPr>
          <a:lstStyle>
            <a:defPPr>
              <a:defRPr lang="sv-SE"/>
            </a:defPPr>
            <a:lvl1pPr>
              <a:lnSpc>
                <a:spcPct val="150000"/>
              </a:lnSpc>
              <a:defRPr sz="1100">
                <a:solidFill>
                  <a:srgbClr val="FF7EC9"/>
                </a:solidFill>
                <a:latin typeface="Century Gothic" panose="020B0502020202020204" pitchFamily="34" charset="0"/>
              </a:defRPr>
            </a:lvl1pPr>
          </a:lstStyle>
          <a:p>
            <a:r>
              <a:rPr lang="en" dirty="0">
                <a:solidFill>
                  <a:srgbClr val="1B1C21"/>
                </a:solidFill>
              </a:rPr>
              <a:t>To insert a collection into a collection group, just drag and drop it into the </a:t>
            </a:r>
            <a:r>
              <a:rPr lang="en">
                <a:solidFill>
                  <a:srgbClr val="1B1C21"/>
                </a:solidFill>
              </a:rPr>
              <a:t>group.</a:t>
            </a:r>
            <a:endParaRPr lang="en-US" dirty="0">
              <a:solidFill>
                <a:srgbClr val="1B1C21"/>
              </a:solidFill>
            </a:endParaRPr>
          </a:p>
        </p:txBody>
      </p:sp>
      <p:grpSp>
        <p:nvGrpSpPr>
          <p:cNvPr id="20" name="Group 19">
            <a:extLst>
              <a:ext uri="{FF2B5EF4-FFF2-40B4-BE49-F238E27FC236}">
                <a16:creationId xmlns:a16="http://schemas.microsoft.com/office/drawing/2014/main" id="{1A153CD0-C8B9-BD41-8CA5-8A46B82A96AF}"/>
              </a:ext>
            </a:extLst>
          </p:cNvPr>
          <p:cNvGrpSpPr/>
          <p:nvPr/>
        </p:nvGrpSpPr>
        <p:grpSpPr>
          <a:xfrm>
            <a:off x="5780333" y="199744"/>
            <a:ext cx="5353473" cy="932507"/>
            <a:chOff x="5780333" y="199744"/>
            <a:chExt cx="5353473" cy="932507"/>
          </a:xfrm>
        </p:grpSpPr>
        <p:sp>
          <p:nvSpPr>
            <p:cNvPr id="17" name="Snip Diagonal Corner Rectangle 16">
              <a:extLst>
                <a:ext uri="{FF2B5EF4-FFF2-40B4-BE49-F238E27FC236}">
                  <a16:creationId xmlns:a16="http://schemas.microsoft.com/office/drawing/2014/main" id="{67F56227-64F2-B747-AFC4-48DEB31795AD}"/>
                </a:ext>
              </a:extLst>
            </p:cNvPr>
            <p:cNvSpPr/>
            <p:nvPr/>
          </p:nvSpPr>
          <p:spPr>
            <a:xfrm>
              <a:off x="5780333" y="199744"/>
              <a:ext cx="4467213" cy="932507"/>
            </a:xfrm>
            <a:prstGeom prst="snip2DiagRect">
              <a:avLst>
                <a:gd name="adj1" fmla="val 20863"/>
                <a:gd name="adj2" fmla="val 0"/>
              </a:avLst>
            </a:prstGeom>
            <a:solidFill>
              <a:schemeClr val="bg1"/>
            </a:solidFill>
            <a:ln>
              <a:solidFill>
                <a:srgbClr val="E5E4E6"/>
              </a:solidFill>
            </a:ln>
            <a:effectLst>
              <a:innerShdw dist="63500">
                <a:srgbClr val="FF7EC9"/>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 dirty="0"/>
                <a:t>You can create collections and categorize them into collection groups by clicking on “Create”.</a:t>
              </a:r>
              <a:endParaRPr lang="en-US" dirty="0"/>
            </a:p>
          </p:txBody>
        </p:sp>
        <p:cxnSp>
          <p:nvCxnSpPr>
            <p:cNvPr id="12" name="Straight Arrow Connector 11">
              <a:extLst>
                <a:ext uri="{FF2B5EF4-FFF2-40B4-BE49-F238E27FC236}">
                  <a16:creationId xmlns:a16="http://schemas.microsoft.com/office/drawing/2014/main" id="{5489FFFC-100A-E849-9897-99C9A65EF6A0}"/>
                </a:ext>
              </a:extLst>
            </p:cNvPr>
            <p:cNvCxnSpPr>
              <a:cxnSpLocks/>
            </p:cNvCxnSpPr>
            <p:nvPr/>
          </p:nvCxnSpPr>
          <p:spPr>
            <a:xfrm>
              <a:off x="10190940" y="230426"/>
              <a:ext cx="942866" cy="0"/>
            </a:xfrm>
            <a:prstGeom prst="straightConnector1">
              <a:avLst/>
            </a:prstGeom>
            <a:ln w="63500">
              <a:solidFill>
                <a:srgbClr val="FF7EC9"/>
              </a:solidFill>
              <a:tailEnd type="triangle"/>
            </a:ln>
          </p:spPr>
          <p:style>
            <a:lnRef idx="1">
              <a:schemeClr val="dk1"/>
            </a:lnRef>
            <a:fillRef idx="0">
              <a:schemeClr val="dk1"/>
            </a:fillRef>
            <a:effectRef idx="0">
              <a:schemeClr val="dk1"/>
            </a:effectRef>
            <a:fontRef idx="minor">
              <a:schemeClr val="tx1"/>
            </a:fontRef>
          </p:style>
        </p:cxnSp>
        <p:sp>
          <p:nvSpPr>
            <p:cNvPr id="23" name="textruta 9">
              <a:extLst>
                <a:ext uri="{FF2B5EF4-FFF2-40B4-BE49-F238E27FC236}">
                  <a16:creationId xmlns:a16="http://schemas.microsoft.com/office/drawing/2014/main" id="{CA048E60-5546-BA4A-9817-A4EAF6E00A77}"/>
                </a:ext>
              </a:extLst>
            </p:cNvPr>
            <p:cNvSpPr txBox="1"/>
            <p:nvPr/>
          </p:nvSpPr>
          <p:spPr>
            <a:xfrm>
              <a:off x="5992182" y="315969"/>
              <a:ext cx="3939019" cy="677836"/>
            </a:xfrm>
            <a:prstGeom prst="snip2DiagRect">
              <a:avLst/>
            </a:prstGeom>
            <a:solidFill>
              <a:schemeClr val="bg1"/>
            </a:solidFill>
            <a:ln>
              <a:noFill/>
            </a:ln>
            <a:effectLst/>
          </p:spPr>
          <p:txBody>
            <a:bodyPr wrap="square" rtlCol="0" anchor="ctr">
              <a:spAutoFit/>
            </a:bodyPr>
            <a:lstStyle>
              <a:defPPr>
                <a:defRPr lang="sv-SE"/>
              </a:defPPr>
              <a:lvl1pPr>
                <a:lnSpc>
                  <a:spcPct val="150000"/>
                </a:lnSpc>
                <a:defRPr sz="1100">
                  <a:solidFill>
                    <a:srgbClr val="FF7EC9"/>
                  </a:solidFill>
                  <a:latin typeface="Century Gothic" panose="020B0502020202020204" pitchFamily="34" charset="0"/>
                </a:defRPr>
              </a:lvl1pPr>
            </a:lstStyle>
            <a:p>
              <a:r>
                <a:rPr lang="en" dirty="0">
                  <a:solidFill>
                    <a:srgbClr val="1B1C21"/>
                  </a:solidFill>
                </a:rPr>
                <a:t>You can create collections and categorize them into collection groups by clicking on “Create”.</a:t>
              </a:r>
              <a:endParaRPr lang="en-US" dirty="0">
                <a:solidFill>
                  <a:srgbClr val="1B1C21"/>
                </a:solidFill>
              </a:endParaRPr>
            </a:p>
          </p:txBody>
        </p:sp>
      </p:grpSp>
      <p:grpSp>
        <p:nvGrpSpPr>
          <p:cNvPr id="2" name="Group 1">
            <a:extLst>
              <a:ext uri="{FF2B5EF4-FFF2-40B4-BE49-F238E27FC236}">
                <a16:creationId xmlns:a16="http://schemas.microsoft.com/office/drawing/2014/main" id="{C970659E-26A4-B641-8EC3-51A827FDE77B}"/>
              </a:ext>
            </a:extLst>
          </p:cNvPr>
          <p:cNvGrpSpPr/>
          <p:nvPr/>
        </p:nvGrpSpPr>
        <p:grpSpPr>
          <a:xfrm>
            <a:off x="1003485" y="1053210"/>
            <a:ext cx="3049799" cy="1968618"/>
            <a:chOff x="912045" y="1037970"/>
            <a:chExt cx="3049799" cy="1968618"/>
          </a:xfrm>
        </p:grpSpPr>
        <p:sp>
          <p:nvSpPr>
            <p:cNvPr id="3" name="Snip Diagonal Corner Rectangle 2">
              <a:extLst>
                <a:ext uri="{FF2B5EF4-FFF2-40B4-BE49-F238E27FC236}">
                  <a16:creationId xmlns:a16="http://schemas.microsoft.com/office/drawing/2014/main" id="{F7B3C1E2-86BE-B245-81DE-27D940E89A86}"/>
                </a:ext>
              </a:extLst>
            </p:cNvPr>
            <p:cNvSpPr/>
            <p:nvPr/>
          </p:nvSpPr>
          <p:spPr>
            <a:xfrm>
              <a:off x="1170639" y="2074081"/>
              <a:ext cx="2773787" cy="932507"/>
            </a:xfrm>
            <a:prstGeom prst="snip2DiagRect">
              <a:avLst/>
            </a:prstGeom>
            <a:solidFill>
              <a:schemeClr val="bg1"/>
            </a:solidFill>
            <a:ln>
              <a:solidFill>
                <a:srgbClr val="E5E4E6"/>
              </a:solidFill>
            </a:ln>
            <a:effectLst>
              <a:innerShdw dist="63500" dir="10800000">
                <a:srgbClr val="FF7EC9"/>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ruta 9">
              <a:extLst>
                <a:ext uri="{FF2B5EF4-FFF2-40B4-BE49-F238E27FC236}">
                  <a16:creationId xmlns:a16="http://schemas.microsoft.com/office/drawing/2014/main" id="{F3AAE1B4-D14B-4947-AED1-A8D8EC8D337A}"/>
                </a:ext>
              </a:extLst>
            </p:cNvPr>
            <p:cNvSpPr txBox="1"/>
            <p:nvPr/>
          </p:nvSpPr>
          <p:spPr>
            <a:xfrm>
              <a:off x="1337440" y="2123191"/>
              <a:ext cx="2624404" cy="743752"/>
            </a:xfrm>
            <a:prstGeom prst="snip2DiagRect">
              <a:avLst>
                <a:gd name="adj1" fmla="val 0"/>
                <a:gd name="adj2" fmla="val 23850"/>
              </a:avLst>
            </a:prstGeom>
            <a:solidFill>
              <a:schemeClr val="bg1"/>
            </a:solidFill>
            <a:ln w="31750">
              <a:noFill/>
            </a:ln>
            <a:effectLst/>
          </p:spPr>
          <p:txBody>
            <a:bodyPr wrap="square" rtlCol="0" anchor="ctr">
              <a:spAutoFit/>
            </a:bodyPr>
            <a:lstStyle>
              <a:defPPr>
                <a:defRPr lang="sv-SE"/>
              </a:defPPr>
              <a:lvl1pPr>
                <a:lnSpc>
                  <a:spcPct val="150000"/>
                </a:lnSpc>
                <a:defRPr sz="1100">
                  <a:solidFill>
                    <a:srgbClr val="FF7EC9"/>
                  </a:solidFill>
                  <a:latin typeface="Century Gothic" panose="020B0502020202020204" pitchFamily="34" charset="0"/>
                </a:defRPr>
              </a:lvl1pPr>
            </a:lstStyle>
            <a:p>
              <a:r>
                <a:rPr lang="en" dirty="0">
                  <a:solidFill>
                    <a:srgbClr val="1B1C21"/>
                  </a:solidFill>
                </a:rPr>
                <a:t>Your Library is the place where you manage your collections.</a:t>
              </a:r>
              <a:endParaRPr lang="en-US" dirty="0">
                <a:solidFill>
                  <a:srgbClr val="1B1C21"/>
                </a:solidFill>
              </a:endParaRPr>
            </a:p>
          </p:txBody>
        </p:sp>
        <p:cxnSp>
          <p:nvCxnSpPr>
            <p:cNvPr id="14" name="Elbow Connector 13">
              <a:extLst>
                <a:ext uri="{FF2B5EF4-FFF2-40B4-BE49-F238E27FC236}">
                  <a16:creationId xmlns:a16="http://schemas.microsoft.com/office/drawing/2014/main" id="{7CA94AFF-9F69-7C40-A3E2-8788361D5A7C}"/>
                </a:ext>
              </a:extLst>
            </p:cNvPr>
            <p:cNvCxnSpPr>
              <a:cxnSpLocks/>
            </p:cNvCxnSpPr>
            <p:nvPr/>
          </p:nvCxnSpPr>
          <p:spPr>
            <a:xfrm rot="16200000" flipV="1">
              <a:off x="261956" y="1688059"/>
              <a:ext cx="1596742" cy="296564"/>
            </a:xfrm>
            <a:prstGeom prst="bentConnector3">
              <a:avLst>
                <a:gd name="adj1" fmla="val 100472"/>
              </a:avLst>
            </a:prstGeom>
            <a:ln w="63500">
              <a:solidFill>
                <a:srgbClr val="FF7EC9"/>
              </a:solidFill>
              <a:headEnd type="none"/>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842097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B0F396A-F3C2-044E-82D6-C37982624C0B}"/>
              </a:ext>
            </a:extLst>
          </p:cNvPr>
          <p:cNvGrpSpPr/>
          <p:nvPr/>
        </p:nvGrpSpPr>
        <p:grpSpPr>
          <a:xfrm>
            <a:off x="0" y="-1"/>
            <a:ext cx="12192000" cy="6858001"/>
            <a:chOff x="0" y="-1"/>
            <a:chExt cx="12192000" cy="6858001"/>
          </a:xfrm>
        </p:grpSpPr>
        <p:pic>
          <p:nvPicPr>
            <p:cNvPr id="3" name="Picture 2" descr="A picture containing indoor&#10;&#10;Description automatically generated">
              <a:extLst>
                <a:ext uri="{FF2B5EF4-FFF2-40B4-BE49-F238E27FC236}">
                  <a16:creationId xmlns:a16="http://schemas.microsoft.com/office/drawing/2014/main" id="{5E12549E-EE02-0D4C-BF09-528217171A4D}"/>
                </a:ext>
              </a:extLst>
            </p:cNvPr>
            <p:cNvPicPr>
              <a:picLocks noChangeAspect="1"/>
            </p:cNvPicPr>
            <p:nvPr/>
          </p:nvPicPr>
          <p:blipFill rotWithShape="1">
            <a:blip r:embed="rId3">
              <a:extLst>
                <a:ext uri="{28A0092B-C50C-407E-A947-70E740481C1C}">
                  <a14:useLocalDpi xmlns:a14="http://schemas.microsoft.com/office/drawing/2010/main" val="0"/>
                </a:ext>
              </a:extLst>
            </a:blip>
            <a:srcRect t="-1" b="10000"/>
            <a:stretch/>
          </p:blipFill>
          <p:spPr>
            <a:xfrm>
              <a:off x="0" y="-1"/>
              <a:ext cx="12192000" cy="6858001"/>
            </a:xfrm>
            <a:prstGeom prst="rect">
              <a:avLst/>
            </a:prstGeom>
          </p:spPr>
        </p:pic>
        <p:pic>
          <p:nvPicPr>
            <p:cNvPr id="10" name="Picture 9">
              <a:extLst>
                <a:ext uri="{FF2B5EF4-FFF2-40B4-BE49-F238E27FC236}">
                  <a16:creationId xmlns:a16="http://schemas.microsoft.com/office/drawing/2014/main" id="{500EADA0-A9ED-3144-8CAB-F324A4DA0BEC}"/>
                </a:ext>
              </a:extLst>
            </p:cNvPr>
            <p:cNvPicPr>
              <a:picLocks noChangeAspect="1"/>
            </p:cNvPicPr>
            <p:nvPr/>
          </p:nvPicPr>
          <p:blipFill rotWithShape="1">
            <a:blip r:embed="rId4">
              <a:extLst>
                <a:ext uri="{28A0092B-C50C-407E-A947-70E740481C1C}">
                  <a14:useLocalDpi xmlns:a14="http://schemas.microsoft.com/office/drawing/2010/main" val="0"/>
                </a:ext>
              </a:extLst>
            </a:blip>
            <a:srcRect r="89375"/>
            <a:stretch/>
          </p:blipFill>
          <p:spPr>
            <a:xfrm>
              <a:off x="0" y="0"/>
              <a:ext cx="1295400" cy="6858000"/>
            </a:xfrm>
            <a:prstGeom prst="rect">
              <a:avLst/>
            </a:prstGeom>
          </p:spPr>
        </p:pic>
      </p:grpSp>
      <p:sp>
        <p:nvSpPr>
          <p:cNvPr id="40" name="textruta 9">
            <a:extLst>
              <a:ext uri="{FF2B5EF4-FFF2-40B4-BE49-F238E27FC236}">
                <a16:creationId xmlns:a16="http://schemas.microsoft.com/office/drawing/2014/main" id="{F58446F8-A1AD-AD4F-A679-0B46A20C207B}"/>
              </a:ext>
            </a:extLst>
          </p:cNvPr>
          <p:cNvSpPr txBox="1"/>
          <p:nvPr/>
        </p:nvSpPr>
        <p:spPr>
          <a:xfrm>
            <a:off x="1526102" y="4790629"/>
            <a:ext cx="8413028" cy="1889952"/>
          </a:xfrm>
          <a:prstGeom prst="snip2DiagRect">
            <a:avLst/>
          </a:prstGeom>
          <a:solidFill>
            <a:schemeClr val="bg1"/>
          </a:solidFill>
          <a:ln>
            <a:solidFill>
              <a:srgbClr val="E5E4E6"/>
            </a:solidFill>
          </a:ln>
          <a:effectLst>
            <a:outerShdw blurRad="368300" dist="88900" dir="5400000" sx="105000" sy="105000" algn="ctr" rotWithShape="0">
              <a:srgbClr val="000000">
                <a:alpha val="10000"/>
              </a:srgbClr>
            </a:outerShdw>
          </a:effectLst>
        </p:spPr>
        <p:txBody>
          <a:bodyPr wrap="square" rtlCol="0" anchor="ctr">
            <a:spAutoFit/>
          </a:bodyPr>
          <a:lstStyle/>
          <a:p>
            <a:pPr algn="ctr">
              <a:lnSpc>
                <a:spcPct val="150000"/>
              </a:lnSpc>
            </a:pPr>
            <a:r>
              <a:rPr lang="en" sz="1100" dirty="0">
                <a:solidFill>
                  <a:srgbClr val="1B1C21"/>
                </a:solidFill>
                <a:latin typeface="Century Gothic" panose="020B0502020202020204" pitchFamily="34" charset="0"/>
              </a:rPr>
              <a:t>In addition to changing the collection name and deleting the collection, you can also “Promote” a collection to make it “Hero” or “Featured”.</a:t>
            </a:r>
            <a:br>
              <a:rPr lang="en" sz="1100" dirty="0">
                <a:solidFill>
                  <a:srgbClr val="1B1C21"/>
                </a:solidFill>
                <a:latin typeface="Century Gothic" panose="020B0502020202020204" pitchFamily="34" charset="0"/>
              </a:rPr>
            </a:br>
            <a:r>
              <a:rPr lang="en" sz="1100" dirty="0">
                <a:solidFill>
                  <a:srgbClr val="1B1C21"/>
                </a:solidFill>
                <a:latin typeface="Century Gothic" panose="020B0502020202020204" pitchFamily="34" charset="0"/>
              </a:rPr>
              <a:t>Hero collections are positioned on the top of your image bank and Featured collections are located right under the Hero collections. We’ll explain more about this on a later slide. You can see more if you click the pink “info” button next to Promote. </a:t>
            </a:r>
            <a:br>
              <a:rPr lang="en" sz="1100" dirty="0">
                <a:solidFill>
                  <a:srgbClr val="1B1C21"/>
                </a:solidFill>
                <a:latin typeface="Century Gothic" panose="020B0502020202020204" pitchFamily="34" charset="0"/>
              </a:rPr>
            </a:br>
            <a:r>
              <a:rPr lang="en" sz="1100" dirty="0">
                <a:solidFill>
                  <a:srgbClr val="1B1C21"/>
                </a:solidFill>
                <a:latin typeface="Century Gothic" panose="020B0502020202020204" pitchFamily="34" charset="0"/>
              </a:rPr>
              <a:t>You can also upload your own custom backgrounds to the collections. </a:t>
            </a:r>
            <a:endParaRPr lang="en-US" sz="1100" dirty="0">
              <a:solidFill>
                <a:srgbClr val="1B1C21"/>
              </a:solidFill>
              <a:latin typeface="Century Gothic" panose="020B0502020202020204" pitchFamily="34" charset="0"/>
            </a:endParaRPr>
          </a:p>
        </p:txBody>
      </p:sp>
      <p:cxnSp>
        <p:nvCxnSpPr>
          <p:cNvPr id="17" name="Vinklad  20">
            <a:extLst>
              <a:ext uri="{FF2B5EF4-FFF2-40B4-BE49-F238E27FC236}">
                <a16:creationId xmlns:a16="http://schemas.microsoft.com/office/drawing/2014/main" id="{C470A4D3-C328-7B4B-9008-8A16BA1EBDC1}"/>
              </a:ext>
            </a:extLst>
          </p:cNvPr>
          <p:cNvCxnSpPr>
            <a:cxnSpLocks/>
          </p:cNvCxnSpPr>
          <p:nvPr/>
        </p:nvCxnSpPr>
        <p:spPr>
          <a:xfrm rot="5400000" flipH="1" flipV="1">
            <a:off x="9597567" y="3795078"/>
            <a:ext cx="1892510" cy="3"/>
          </a:xfrm>
          <a:prstGeom prst="bentConnector3">
            <a:avLst>
              <a:gd name="adj1" fmla="val 50000"/>
            </a:avLst>
          </a:prstGeom>
          <a:ln w="50800">
            <a:solidFill>
              <a:srgbClr val="FF7EC9"/>
            </a:solidFill>
            <a:tailEnd type="triangle"/>
          </a:ln>
        </p:spPr>
        <p:style>
          <a:lnRef idx="1">
            <a:schemeClr val="dk1"/>
          </a:lnRef>
          <a:fillRef idx="0">
            <a:schemeClr val="dk1"/>
          </a:fillRef>
          <a:effectRef idx="0">
            <a:schemeClr val="dk1"/>
          </a:effectRef>
          <a:fontRef idx="minor">
            <a:schemeClr val="tx1"/>
          </a:fontRef>
        </p:style>
      </p:cxnSp>
      <p:sp>
        <p:nvSpPr>
          <p:cNvPr id="21" name="textruta 9">
            <a:extLst>
              <a:ext uri="{FF2B5EF4-FFF2-40B4-BE49-F238E27FC236}">
                <a16:creationId xmlns:a16="http://schemas.microsoft.com/office/drawing/2014/main" id="{FFDA0F2F-6689-F741-9D65-731D41599C98}"/>
              </a:ext>
            </a:extLst>
          </p:cNvPr>
          <p:cNvSpPr txBox="1"/>
          <p:nvPr/>
        </p:nvSpPr>
        <p:spPr>
          <a:xfrm>
            <a:off x="10285419" y="4078931"/>
            <a:ext cx="1689974" cy="1283894"/>
          </a:xfrm>
          <a:prstGeom prst="snip2DiagRect">
            <a:avLst/>
          </a:prstGeom>
          <a:solidFill>
            <a:schemeClr val="bg1"/>
          </a:solidFill>
          <a:ln>
            <a:solidFill>
              <a:srgbClr val="E5E4E6"/>
            </a:solidFill>
          </a:ln>
          <a:effectLst>
            <a:outerShdw blurRad="368300" dist="88900" dir="5400000" sx="105000" sy="105000" algn="ctr" rotWithShape="0">
              <a:srgbClr val="000000">
                <a:alpha val="10000"/>
              </a:srgbClr>
            </a:outerShdw>
          </a:effectLst>
        </p:spPr>
        <p:txBody>
          <a:bodyPr wrap="square" rtlCol="0" anchor="ctr">
            <a:spAutoFit/>
          </a:bodyPr>
          <a:lstStyle>
            <a:defPPr>
              <a:defRPr lang="sv-SE"/>
            </a:defPPr>
            <a:lvl1pPr>
              <a:lnSpc>
                <a:spcPct val="150000"/>
              </a:lnSpc>
              <a:defRPr sz="1100">
                <a:solidFill>
                  <a:srgbClr val="FF7EC9"/>
                </a:solidFill>
                <a:latin typeface="Century Gothic" panose="020B0502020202020204" pitchFamily="34" charset="0"/>
              </a:defRPr>
            </a:lvl1pPr>
          </a:lstStyle>
          <a:p>
            <a:r>
              <a:rPr lang="en" dirty="0">
                <a:solidFill>
                  <a:srgbClr val="1B1C21"/>
                </a:solidFill>
              </a:rPr>
              <a:t>You can upload your own thumbnail for the collection </a:t>
            </a:r>
            <a:r>
              <a:rPr lang="en">
                <a:solidFill>
                  <a:srgbClr val="1B1C21"/>
                </a:solidFill>
              </a:rPr>
              <a:t>here.</a:t>
            </a:r>
            <a:endParaRPr lang="en-US" dirty="0">
              <a:solidFill>
                <a:srgbClr val="1B1C21"/>
              </a:solidFill>
            </a:endParaRPr>
          </a:p>
        </p:txBody>
      </p:sp>
      <p:cxnSp>
        <p:nvCxnSpPr>
          <p:cNvPr id="27" name="Vinklad  20">
            <a:extLst>
              <a:ext uri="{FF2B5EF4-FFF2-40B4-BE49-F238E27FC236}">
                <a16:creationId xmlns:a16="http://schemas.microsoft.com/office/drawing/2014/main" id="{F3649202-0335-934F-A77E-B911045C7DCB}"/>
              </a:ext>
            </a:extLst>
          </p:cNvPr>
          <p:cNvCxnSpPr>
            <a:cxnSpLocks/>
          </p:cNvCxnSpPr>
          <p:nvPr/>
        </p:nvCxnSpPr>
        <p:spPr>
          <a:xfrm flipV="1">
            <a:off x="8129847" y="177421"/>
            <a:ext cx="640084" cy="462659"/>
          </a:xfrm>
          <a:prstGeom prst="bentConnector3">
            <a:avLst>
              <a:gd name="adj1" fmla="val 3247"/>
            </a:avLst>
          </a:prstGeom>
          <a:ln w="50800">
            <a:solidFill>
              <a:srgbClr val="FF7EC9"/>
            </a:solidFill>
            <a:tailEnd type="triangle"/>
          </a:ln>
        </p:spPr>
        <p:style>
          <a:lnRef idx="1">
            <a:schemeClr val="dk1"/>
          </a:lnRef>
          <a:fillRef idx="0">
            <a:schemeClr val="dk1"/>
          </a:fillRef>
          <a:effectRef idx="0">
            <a:schemeClr val="dk1"/>
          </a:effectRef>
          <a:fontRef idx="minor">
            <a:schemeClr val="tx1"/>
          </a:fontRef>
        </p:style>
      </p:cxnSp>
      <p:sp>
        <p:nvSpPr>
          <p:cNvPr id="33" name="textruta 9">
            <a:extLst>
              <a:ext uri="{FF2B5EF4-FFF2-40B4-BE49-F238E27FC236}">
                <a16:creationId xmlns:a16="http://schemas.microsoft.com/office/drawing/2014/main" id="{5C31680D-E09B-0248-A8C3-65CC3D7D7644}"/>
              </a:ext>
            </a:extLst>
          </p:cNvPr>
          <p:cNvSpPr txBox="1"/>
          <p:nvPr/>
        </p:nvSpPr>
        <p:spPr>
          <a:xfrm>
            <a:off x="5693417" y="459767"/>
            <a:ext cx="3796135" cy="992419"/>
          </a:xfrm>
          <a:prstGeom prst="snip2DiagRect">
            <a:avLst/>
          </a:prstGeom>
          <a:solidFill>
            <a:schemeClr val="bg1"/>
          </a:solidFill>
          <a:ln>
            <a:solidFill>
              <a:srgbClr val="E5E4E6"/>
            </a:solidFill>
          </a:ln>
          <a:effectLst>
            <a:outerShdw blurRad="368300" dist="88900" dir="5400000" sx="105000" sy="105000" algn="ctr" rotWithShape="0">
              <a:srgbClr val="000000">
                <a:alpha val="10000"/>
              </a:srgbClr>
            </a:outerShdw>
          </a:effectLst>
        </p:spPr>
        <p:txBody>
          <a:bodyPr wrap="square" rtlCol="0" anchor="ctr">
            <a:spAutoFit/>
          </a:bodyPr>
          <a:lstStyle>
            <a:defPPr>
              <a:defRPr lang="sv-SE"/>
            </a:defPPr>
            <a:lvl1pPr>
              <a:lnSpc>
                <a:spcPct val="150000"/>
              </a:lnSpc>
              <a:defRPr sz="1100">
                <a:solidFill>
                  <a:srgbClr val="FF7EC9"/>
                </a:solidFill>
                <a:latin typeface="Century Gothic" panose="020B0502020202020204" pitchFamily="34" charset="0"/>
              </a:defRPr>
            </a:lvl1pPr>
          </a:lstStyle>
          <a:p>
            <a:r>
              <a:rPr lang="en" dirty="0">
                <a:solidFill>
                  <a:srgbClr val="1B1C21"/>
                </a:solidFill>
              </a:rPr>
              <a:t>To upload images to your collection, select the cloud symbol on the top right. </a:t>
            </a:r>
            <a:br>
              <a:rPr lang="en" dirty="0">
                <a:solidFill>
                  <a:srgbClr val="1B1C21"/>
                </a:solidFill>
              </a:rPr>
            </a:br>
            <a:r>
              <a:rPr lang="en" dirty="0">
                <a:solidFill>
                  <a:srgbClr val="1B1C21"/>
                </a:solidFill>
              </a:rPr>
              <a:t>To edit your collection, click into the info button.</a:t>
            </a:r>
            <a:endParaRPr lang="en-US" dirty="0">
              <a:solidFill>
                <a:srgbClr val="1B1C21"/>
              </a:solidFill>
            </a:endParaRPr>
          </a:p>
        </p:txBody>
      </p:sp>
    </p:spTree>
    <p:extLst>
      <p:ext uri="{BB962C8B-B14F-4D97-AF65-F5344CB8AC3E}">
        <p14:creationId xmlns:p14="http://schemas.microsoft.com/office/powerpoint/2010/main" val="3925549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C8B30C0-4CBC-6842-828B-0260FFDBF39A}"/>
              </a:ext>
            </a:extLst>
          </p:cNvPr>
          <p:cNvGrpSpPr/>
          <p:nvPr/>
        </p:nvGrpSpPr>
        <p:grpSpPr>
          <a:xfrm>
            <a:off x="0" y="-1"/>
            <a:ext cx="12192000" cy="6858001"/>
            <a:chOff x="0" y="-1"/>
            <a:chExt cx="12192000" cy="6858001"/>
          </a:xfrm>
        </p:grpSpPr>
        <p:grpSp>
          <p:nvGrpSpPr>
            <p:cNvPr id="7" name="Group 6">
              <a:extLst>
                <a:ext uri="{FF2B5EF4-FFF2-40B4-BE49-F238E27FC236}">
                  <a16:creationId xmlns:a16="http://schemas.microsoft.com/office/drawing/2014/main" id="{284A1459-3260-F842-BAE7-B6FD750F6C39}"/>
                </a:ext>
              </a:extLst>
            </p:cNvPr>
            <p:cNvGrpSpPr/>
            <p:nvPr/>
          </p:nvGrpSpPr>
          <p:grpSpPr>
            <a:xfrm>
              <a:off x="0" y="-1"/>
              <a:ext cx="12192000" cy="6858001"/>
              <a:chOff x="0" y="-1"/>
              <a:chExt cx="12192000" cy="6858001"/>
            </a:xfrm>
          </p:grpSpPr>
          <p:pic>
            <p:nvPicPr>
              <p:cNvPr id="8" name="Picture 7" descr="A picture containing indoor&#10;&#10;Description automatically generated">
                <a:extLst>
                  <a:ext uri="{FF2B5EF4-FFF2-40B4-BE49-F238E27FC236}">
                    <a16:creationId xmlns:a16="http://schemas.microsoft.com/office/drawing/2014/main" id="{2C6251FD-826D-2C40-8DBF-0E213E61FA96}"/>
                  </a:ext>
                </a:extLst>
              </p:cNvPr>
              <p:cNvPicPr>
                <a:picLocks noChangeAspect="1"/>
              </p:cNvPicPr>
              <p:nvPr/>
            </p:nvPicPr>
            <p:blipFill rotWithShape="1">
              <a:blip r:embed="rId3">
                <a:extLst>
                  <a:ext uri="{28A0092B-C50C-407E-A947-70E740481C1C}">
                    <a14:useLocalDpi xmlns:a14="http://schemas.microsoft.com/office/drawing/2010/main" val="0"/>
                  </a:ext>
                </a:extLst>
              </a:blip>
              <a:srcRect t="-1" b="10000"/>
              <a:stretch/>
            </p:blipFill>
            <p:spPr>
              <a:xfrm>
                <a:off x="0" y="-1"/>
                <a:ext cx="12192000" cy="6858001"/>
              </a:xfrm>
              <a:prstGeom prst="rect">
                <a:avLst/>
              </a:prstGeom>
            </p:spPr>
          </p:pic>
          <p:pic>
            <p:nvPicPr>
              <p:cNvPr id="9" name="Picture 8">
                <a:extLst>
                  <a:ext uri="{FF2B5EF4-FFF2-40B4-BE49-F238E27FC236}">
                    <a16:creationId xmlns:a16="http://schemas.microsoft.com/office/drawing/2014/main" id="{962C0904-F1C4-7A44-9861-8F53A48857FB}"/>
                  </a:ext>
                </a:extLst>
              </p:cNvPr>
              <p:cNvPicPr>
                <a:picLocks noChangeAspect="1"/>
              </p:cNvPicPr>
              <p:nvPr/>
            </p:nvPicPr>
            <p:blipFill rotWithShape="1">
              <a:blip r:embed="rId4">
                <a:extLst>
                  <a:ext uri="{28A0092B-C50C-407E-A947-70E740481C1C}">
                    <a14:useLocalDpi xmlns:a14="http://schemas.microsoft.com/office/drawing/2010/main" val="0"/>
                  </a:ext>
                </a:extLst>
              </a:blip>
              <a:srcRect r="89375"/>
              <a:stretch/>
            </p:blipFill>
            <p:spPr>
              <a:xfrm>
                <a:off x="0" y="0"/>
                <a:ext cx="1295400" cy="6858000"/>
              </a:xfrm>
              <a:prstGeom prst="rect">
                <a:avLst/>
              </a:prstGeom>
            </p:spPr>
          </p:pic>
        </p:grpSp>
        <p:pic>
          <p:nvPicPr>
            <p:cNvPr id="6" name="Picture 5">
              <a:extLst>
                <a:ext uri="{FF2B5EF4-FFF2-40B4-BE49-F238E27FC236}">
                  <a16:creationId xmlns:a16="http://schemas.microsoft.com/office/drawing/2014/main" id="{972F9D01-303D-4323-B94A-929AEF9B3BB6}"/>
                </a:ext>
              </a:extLst>
            </p:cNvPr>
            <p:cNvPicPr>
              <a:picLocks noChangeAspect="1"/>
            </p:cNvPicPr>
            <p:nvPr/>
          </p:nvPicPr>
          <p:blipFill rotWithShape="1">
            <a:blip r:embed="rId4">
              <a:extLst>
                <a:ext uri="{28A0092B-C50C-407E-A947-70E740481C1C}">
                  <a14:useLocalDpi xmlns:a14="http://schemas.microsoft.com/office/drawing/2010/main" val="0"/>
                </a:ext>
              </a:extLst>
            </a:blip>
            <a:srcRect l="83125"/>
            <a:stretch/>
          </p:blipFill>
          <p:spPr>
            <a:xfrm>
              <a:off x="10134600" y="0"/>
              <a:ext cx="2057400" cy="6858000"/>
            </a:xfrm>
            <a:prstGeom prst="rect">
              <a:avLst/>
            </a:prstGeom>
          </p:spPr>
        </p:pic>
      </p:grpSp>
      <p:grpSp>
        <p:nvGrpSpPr>
          <p:cNvPr id="2" name="Group 1">
            <a:extLst>
              <a:ext uri="{FF2B5EF4-FFF2-40B4-BE49-F238E27FC236}">
                <a16:creationId xmlns:a16="http://schemas.microsoft.com/office/drawing/2014/main" id="{E95D5B40-8999-644D-ACFA-07F022625396}"/>
              </a:ext>
            </a:extLst>
          </p:cNvPr>
          <p:cNvGrpSpPr/>
          <p:nvPr/>
        </p:nvGrpSpPr>
        <p:grpSpPr>
          <a:xfrm>
            <a:off x="9376760" y="432262"/>
            <a:ext cx="2598633" cy="4602048"/>
            <a:chOff x="9376760" y="2327564"/>
            <a:chExt cx="2598633" cy="4602048"/>
          </a:xfrm>
        </p:grpSpPr>
        <p:cxnSp>
          <p:nvCxnSpPr>
            <p:cNvPr id="17" name="Vinklad  20">
              <a:extLst>
                <a:ext uri="{FF2B5EF4-FFF2-40B4-BE49-F238E27FC236}">
                  <a16:creationId xmlns:a16="http://schemas.microsoft.com/office/drawing/2014/main" id="{C470A4D3-C328-7B4B-9008-8A16BA1EBDC1}"/>
                </a:ext>
              </a:extLst>
            </p:cNvPr>
            <p:cNvCxnSpPr>
              <a:cxnSpLocks/>
            </p:cNvCxnSpPr>
            <p:nvPr/>
          </p:nvCxnSpPr>
          <p:spPr>
            <a:xfrm rot="16200000" flipV="1">
              <a:off x="8753405" y="2950919"/>
              <a:ext cx="2413771" cy="1167061"/>
            </a:xfrm>
            <a:prstGeom prst="bentConnector3">
              <a:avLst>
                <a:gd name="adj1" fmla="val 50000"/>
              </a:avLst>
            </a:prstGeom>
            <a:ln w="50800">
              <a:solidFill>
                <a:srgbClr val="FF7EC9"/>
              </a:solidFill>
              <a:tailEnd type="triangle"/>
            </a:ln>
          </p:spPr>
          <p:style>
            <a:lnRef idx="1">
              <a:schemeClr val="dk1"/>
            </a:lnRef>
            <a:fillRef idx="0">
              <a:schemeClr val="dk1"/>
            </a:fillRef>
            <a:effectRef idx="0">
              <a:schemeClr val="dk1"/>
            </a:effectRef>
            <a:fontRef idx="minor">
              <a:schemeClr val="tx1"/>
            </a:fontRef>
          </p:style>
        </p:cxnSp>
        <p:sp>
          <p:nvSpPr>
            <p:cNvPr id="21" name="textruta 9">
              <a:extLst>
                <a:ext uri="{FF2B5EF4-FFF2-40B4-BE49-F238E27FC236}">
                  <a16:creationId xmlns:a16="http://schemas.microsoft.com/office/drawing/2014/main" id="{FFDA0F2F-6689-F741-9D65-731D41599C98}"/>
                </a:ext>
              </a:extLst>
            </p:cNvPr>
            <p:cNvSpPr txBox="1"/>
            <p:nvPr/>
          </p:nvSpPr>
          <p:spPr>
            <a:xfrm>
              <a:off x="10285419" y="3800455"/>
              <a:ext cx="1689974" cy="3129157"/>
            </a:xfrm>
            <a:prstGeom prst="snip2DiagRect">
              <a:avLst/>
            </a:prstGeom>
            <a:solidFill>
              <a:schemeClr val="bg1"/>
            </a:solidFill>
            <a:ln>
              <a:solidFill>
                <a:srgbClr val="E5E4E6"/>
              </a:solidFill>
            </a:ln>
            <a:effectLst>
              <a:outerShdw blurRad="368300" dist="88900" dir="5400000" sx="105000" sy="105000" algn="ctr" rotWithShape="0">
                <a:srgbClr val="000000">
                  <a:alpha val="10000"/>
                </a:srgbClr>
              </a:outerShdw>
            </a:effectLst>
          </p:spPr>
          <p:txBody>
            <a:bodyPr wrap="square" rtlCol="0" anchor="ctr">
              <a:spAutoFit/>
            </a:bodyPr>
            <a:lstStyle>
              <a:defPPr>
                <a:defRPr lang="sv-SE"/>
              </a:defPPr>
              <a:lvl1pPr>
                <a:lnSpc>
                  <a:spcPct val="150000"/>
                </a:lnSpc>
                <a:defRPr sz="1100">
                  <a:solidFill>
                    <a:srgbClr val="FF7EC9"/>
                  </a:solidFill>
                  <a:latin typeface="Century Gothic" panose="020B0502020202020204" pitchFamily="34" charset="0"/>
                </a:defRPr>
              </a:lvl1pPr>
            </a:lstStyle>
            <a:p>
              <a:pPr algn="ctr"/>
              <a:r>
                <a:rPr lang="en" dirty="0">
                  <a:solidFill>
                    <a:srgbClr val="1B1C21"/>
                  </a:solidFill>
                </a:rPr>
                <a:t>Under this icon you can set the collection as private or share it with other members of your team. You can chose who to share it with, or to share it to all your users.</a:t>
              </a:r>
              <a:endParaRPr lang="en-US" dirty="0">
                <a:solidFill>
                  <a:srgbClr val="1B1C21"/>
                </a:solidFill>
              </a:endParaRPr>
            </a:p>
          </p:txBody>
        </p:sp>
      </p:grpSp>
    </p:spTree>
    <p:extLst>
      <p:ext uri="{BB962C8B-B14F-4D97-AF65-F5344CB8AC3E}">
        <p14:creationId xmlns:p14="http://schemas.microsoft.com/office/powerpoint/2010/main" val="4116302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59B268C-EE50-284A-AE20-33F64234FB3C}"/>
              </a:ext>
            </a:extLst>
          </p:cNvPr>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3B3293D6-8C3F-3A4D-A6BF-B561FCA40EE5}"/>
                </a:ext>
              </a:extLst>
            </p:cNvPr>
            <p:cNvPicPr>
              <a:picLocks noChangeAspect="1"/>
            </p:cNvPicPr>
            <p:nvPr/>
          </p:nvPicPr>
          <p:blipFill rotWithShape="1">
            <a:blip r:embed="rId3">
              <a:extLst>
                <a:ext uri="{28A0092B-C50C-407E-A947-70E740481C1C}">
                  <a14:useLocalDpi xmlns:a14="http://schemas.microsoft.com/office/drawing/2010/main" val="0"/>
                </a:ext>
              </a:extLst>
            </a:blip>
            <a:srcRect b="100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21FA4EF-55F2-0A4D-96A2-C3CB3F0A4243}"/>
                </a:ext>
              </a:extLst>
            </p:cNvPr>
            <p:cNvPicPr>
              <a:picLocks noChangeAspect="1"/>
            </p:cNvPicPr>
            <p:nvPr/>
          </p:nvPicPr>
          <p:blipFill rotWithShape="1">
            <a:blip r:embed="rId4">
              <a:extLst>
                <a:ext uri="{28A0092B-C50C-407E-A947-70E740481C1C}">
                  <a14:useLocalDpi xmlns:a14="http://schemas.microsoft.com/office/drawing/2010/main" val="0"/>
                </a:ext>
              </a:extLst>
            </a:blip>
            <a:srcRect r="89375"/>
            <a:stretch/>
          </p:blipFill>
          <p:spPr>
            <a:xfrm>
              <a:off x="0" y="0"/>
              <a:ext cx="1295400" cy="6858000"/>
            </a:xfrm>
            <a:prstGeom prst="rect">
              <a:avLst/>
            </a:prstGeom>
          </p:spPr>
        </p:pic>
      </p:grpSp>
      <p:sp>
        <p:nvSpPr>
          <p:cNvPr id="21" name="textruta 9">
            <a:extLst>
              <a:ext uri="{FF2B5EF4-FFF2-40B4-BE49-F238E27FC236}">
                <a16:creationId xmlns:a16="http://schemas.microsoft.com/office/drawing/2014/main" id="{FFDA0F2F-6689-F741-9D65-731D41599C98}"/>
              </a:ext>
            </a:extLst>
          </p:cNvPr>
          <p:cNvSpPr txBox="1"/>
          <p:nvPr/>
        </p:nvSpPr>
        <p:spPr>
          <a:xfrm>
            <a:off x="10285419" y="1869846"/>
            <a:ext cx="1689974" cy="4130796"/>
          </a:xfrm>
          <a:prstGeom prst="snip2DiagRect">
            <a:avLst/>
          </a:prstGeom>
          <a:solidFill>
            <a:schemeClr val="bg1"/>
          </a:solidFill>
          <a:ln>
            <a:solidFill>
              <a:srgbClr val="E5E4E6"/>
            </a:solidFill>
          </a:ln>
          <a:effectLst>
            <a:outerShdw blurRad="368300" dist="88900" dir="5400000" sx="105000" sy="105000" algn="ctr" rotWithShape="0">
              <a:srgbClr val="000000">
                <a:alpha val="10000"/>
              </a:srgbClr>
            </a:outerShdw>
          </a:effectLst>
        </p:spPr>
        <p:txBody>
          <a:bodyPr wrap="square" rtlCol="0" anchor="ctr">
            <a:spAutoFit/>
          </a:bodyPr>
          <a:lstStyle>
            <a:defPPr>
              <a:defRPr lang="sv-SE"/>
            </a:defPPr>
            <a:lvl1pPr>
              <a:lnSpc>
                <a:spcPct val="150000"/>
              </a:lnSpc>
              <a:defRPr sz="1100">
                <a:solidFill>
                  <a:srgbClr val="FF7EC9"/>
                </a:solidFill>
                <a:latin typeface="Century Gothic" panose="020B0502020202020204" pitchFamily="34" charset="0"/>
              </a:defRPr>
            </a:lvl1pPr>
          </a:lstStyle>
          <a:p>
            <a:pPr algn="ctr"/>
            <a:r>
              <a:rPr lang="en" dirty="0">
                <a:solidFill>
                  <a:srgbClr val="1B1C21"/>
                </a:solidFill>
              </a:rPr>
              <a:t>You can multiselect images and add them to other collections. An image can belong to more than one collection. </a:t>
            </a:r>
            <a:br>
              <a:rPr lang="en" dirty="0">
                <a:solidFill>
                  <a:srgbClr val="1B1C21"/>
                </a:solidFill>
              </a:rPr>
            </a:br>
            <a:br>
              <a:rPr lang="en" dirty="0">
                <a:solidFill>
                  <a:srgbClr val="1B1C21"/>
                </a:solidFill>
              </a:rPr>
            </a:br>
            <a:r>
              <a:rPr lang="en" dirty="0">
                <a:solidFill>
                  <a:srgbClr val="1B1C21"/>
                </a:solidFill>
              </a:rPr>
              <a:t>You can also add and remove common keywords from images. </a:t>
            </a:r>
            <a:endParaRPr lang="en-US" dirty="0">
              <a:solidFill>
                <a:srgbClr val="1B1C21"/>
              </a:solidFill>
            </a:endParaRPr>
          </a:p>
        </p:txBody>
      </p:sp>
    </p:spTree>
    <p:extLst>
      <p:ext uri="{BB962C8B-B14F-4D97-AF65-F5344CB8AC3E}">
        <p14:creationId xmlns:p14="http://schemas.microsoft.com/office/powerpoint/2010/main" val="1112147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499CC5-3CB9-C748-A64A-601F4B68F13F}"/>
              </a:ext>
            </a:extLst>
          </p:cNvPr>
          <p:cNvPicPr>
            <a:picLocks noChangeAspect="1"/>
          </p:cNvPicPr>
          <p:nvPr/>
        </p:nvPicPr>
        <p:blipFill rotWithShape="1">
          <a:blip r:embed="rId3">
            <a:extLst>
              <a:ext uri="{28A0092B-C50C-407E-A947-70E740481C1C}">
                <a14:useLocalDpi xmlns:a14="http://schemas.microsoft.com/office/drawing/2010/main" val="0"/>
              </a:ext>
            </a:extLst>
          </a:blip>
          <a:srcRect b="10000"/>
          <a:stretch/>
        </p:blipFill>
        <p:spPr>
          <a:xfrm>
            <a:off x="0" y="0"/>
            <a:ext cx="12192000" cy="6858000"/>
          </a:xfrm>
          <a:prstGeom prst="rect">
            <a:avLst/>
          </a:prstGeom>
        </p:spPr>
      </p:pic>
      <p:sp>
        <p:nvSpPr>
          <p:cNvPr id="21" name="textruta 9">
            <a:extLst>
              <a:ext uri="{FF2B5EF4-FFF2-40B4-BE49-F238E27FC236}">
                <a16:creationId xmlns:a16="http://schemas.microsoft.com/office/drawing/2014/main" id="{FFDA0F2F-6689-F741-9D65-731D41599C98}"/>
              </a:ext>
            </a:extLst>
          </p:cNvPr>
          <p:cNvSpPr txBox="1"/>
          <p:nvPr/>
        </p:nvSpPr>
        <p:spPr>
          <a:xfrm>
            <a:off x="6522721" y="76200"/>
            <a:ext cx="3460860" cy="1586923"/>
          </a:xfrm>
          <a:prstGeom prst="snip2DiagRect">
            <a:avLst/>
          </a:prstGeom>
          <a:solidFill>
            <a:schemeClr val="bg1"/>
          </a:solidFill>
          <a:ln>
            <a:solidFill>
              <a:srgbClr val="E5E4E6"/>
            </a:solidFill>
          </a:ln>
          <a:effectLst>
            <a:outerShdw blurRad="368300" dist="88900" dir="5400000" sx="105000" sy="105000" algn="ctr" rotWithShape="0">
              <a:srgbClr val="000000">
                <a:alpha val="10000"/>
              </a:srgbClr>
            </a:outerShdw>
          </a:effectLst>
        </p:spPr>
        <p:txBody>
          <a:bodyPr wrap="square" rtlCol="0" anchor="ctr">
            <a:spAutoFit/>
          </a:bodyPr>
          <a:lstStyle>
            <a:defPPr>
              <a:defRPr lang="sv-SE"/>
            </a:defPPr>
            <a:lvl1pPr>
              <a:lnSpc>
                <a:spcPct val="150000"/>
              </a:lnSpc>
              <a:defRPr sz="1100">
                <a:solidFill>
                  <a:srgbClr val="FF7EC9"/>
                </a:solidFill>
                <a:latin typeface="Century Gothic" panose="020B0502020202020204" pitchFamily="34" charset="0"/>
              </a:defRPr>
            </a:lvl1pPr>
          </a:lstStyle>
          <a:p>
            <a:r>
              <a:rPr lang="en" dirty="0">
                <a:solidFill>
                  <a:srgbClr val="1B1C21"/>
                </a:solidFill>
              </a:rPr>
              <a:t>You can multiselect images and add them to other collections. An image can belong to more than one collection. </a:t>
            </a:r>
            <a:br>
              <a:rPr lang="en" dirty="0">
                <a:solidFill>
                  <a:srgbClr val="1B1C21"/>
                </a:solidFill>
              </a:rPr>
            </a:br>
            <a:r>
              <a:rPr lang="en" dirty="0">
                <a:solidFill>
                  <a:srgbClr val="1B1C21"/>
                </a:solidFill>
              </a:rPr>
              <a:t>You can also add and remove common keywords from images. </a:t>
            </a:r>
            <a:endParaRPr lang="en-US" dirty="0">
              <a:solidFill>
                <a:srgbClr val="1B1C21"/>
              </a:solidFill>
            </a:endParaRPr>
          </a:p>
        </p:txBody>
      </p:sp>
    </p:spTree>
    <p:extLst>
      <p:ext uri="{BB962C8B-B14F-4D97-AF65-F5344CB8AC3E}">
        <p14:creationId xmlns:p14="http://schemas.microsoft.com/office/powerpoint/2010/main" val="3510711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2F9D01-303D-4323-B94A-929AEF9B3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Vinklad  20">
            <a:extLst>
              <a:ext uri="{FF2B5EF4-FFF2-40B4-BE49-F238E27FC236}">
                <a16:creationId xmlns:a16="http://schemas.microsoft.com/office/drawing/2014/main" id="{7D12C67B-8081-E64D-9868-005579897231}"/>
              </a:ext>
            </a:extLst>
          </p:cNvPr>
          <p:cNvCxnSpPr>
            <a:cxnSpLocks/>
          </p:cNvCxnSpPr>
          <p:nvPr/>
        </p:nvCxnSpPr>
        <p:spPr>
          <a:xfrm rot="16200000" flipV="1">
            <a:off x="199887" y="2343288"/>
            <a:ext cx="1883526" cy="283056"/>
          </a:xfrm>
          <a:prstGeom prst="bentConnector3">
            <a:avLst>
              <a:gd name="adj1" fmla="val 100064"/>
            </a:avLst>
          </a:prstGeom>
          <a:ln w="50800">
            <a:solidFill>
              <a:srgbClr val="FF7EC9"/>
            </a:solidFill>
            <a:tailEnd type="triangle"/>
          </a:ln>
        </p:spPr>
        <p:style>
          <a:lnRef idx="1">
            <a:schemeClr val="dk1"/>
          </a:lnRef>
          <a:fillRef idx="0">
            <a:schemeClr val="dk1"/>
          </a:fillRef>
          <a:effectRef idx="0">
            <a:schemeClr val="dk1"/>
          </a:effectRef>
          <a:fontRef idx="minor">
            <a:schemeClr val="tx1"/>
          </a:fontRef>
        </p:style>
      </p:cxnSp>
      <p:sp>
        <p:nvSpPr>
          <p:cNvPr id="9" name="textruta 9">
            <a:extLst>
              <a:ext uri="{FF2B5EF4-FFF2-40B4-BE49-F238E27FC236}">
                <a16:creationId xmlns:a16="http://schemas.microsoft.com/office/drawing/2014/main" id="{EAF22F91-AF81-3D4A-BFB4-16E9B9A1BF79}"/>
              </a:ext>
            </a:extLst>
          </p:cNvPr>
          <p:cNvSpPr txBox="1"/>
          <p:nvPr/>
        </p:nvSpPr>
        <p:spPr>
          <a:xfrm>
            <a:off x="211620" y="3034270"/>
            <a:ext cx="1878677" cy="1928366"/>
          </a:xfrm>
          <a:prstGeom prst="snip2DiagRect">
            <a:avLst/>
          </a:prstGeom>
          <a:solidFill>
            <a:schemeClr val="bg1"/>
          </a:solidFill>
          <a:ln>
            <a:solidFill>
              <a:srgbClr val="E5E4E6"/>
            </a:solidFill>
          </a:ln>
          <a:effectLst>
            <a:outerShdw blurRad="368300" dist="88900" dir="5400000" sx="105000" sy="105000" algn="ctr" rotWithShape="0">
              <a:srgbClr val="000000">
                <a:alpha val="10000"/>
              </a:srgbClr>
            </a:outerShdw>
          </a:effectLst>
        </p:spPr>
        <p:txBody>
          <a:bodyPr wrap="square" rtlCol="0" anchor="ctr">
            <a:spAutoFit/>
          </a:bodyPr>
          <a:lstStyle>
            <a:defPPr>
              <a:defRPr lang="sv-SE"/>
            </a:defPPr>
            <a:lvl1pPr>
              <a:lnSpc>
                <a:spcPct val="150000"/>
              </a:lnSpc>
              <a:defRPr sz="1100">
                <a:solidFill>
                  <a:srgbClr val="FF7EC9"/>
                </a:solidFill>
                <a:latin typeface="Century Gothic" panose="020B0502020202020204" pitchFamily="34" charset="0"/>
              </a:defRPr>
            </a:lvl1pPr>
          </a:lstStyle>
          <a:p>
            <a:pPr>
              <a:lnSpc>
                <a:spcPct val="100000"/>
              </a:lnSpc>
            </a:pPr>
            <a:r>
              <a:rPr lang="en" dirty="0">
                <a:solidFill>
                  <a:srgbClr val="1B1C21"/>
                </a:solidFill>
              </a:rPr>
              <a:t>Under </a:t>
            </a:r>
            <a:r>
              <a:rPr lang="en" b="1" i="1" dirty="0">
                <a:solidFill>
                  <a:srgbClr val="1B1C21"/>
                </a:solidFill>
              </a:rPr>
              <a:t>Get Images&gt; </a:t>
            </a:r>
            <a:r>
              <a:rPr lang="en" b="1" i="1" dirty="0" err="1">
                <a:solidFill>
                  <a:srgbClr val="1B1C21"/>
                </a:solidFill>
              </a:rPr>
              <a:t>Pickit</a:t>
            </a:r>
            <a:r>
              <a:rPr lang="en" b="1" i="1" dirty="0">
                <a:solidFill>
                  <a:srgbClr val="1B1C21"/>
                </a:solidFill>
              </a:rPr>
              <a:t> Market</a:t>
            </a:r>
            <a:r>
              <a:rPr lang="en" dirty="0">
                <a:solidFill>
                  <a:srgbClr val="1B1C21"/>
                </a:solidFill>
              </a:rPr>
              <a:t> </a:t>
            </a:r>
            <a:br>
              <a:rPr lang="en" dirty="0">
                <a:solidFill>
                  <a:srgbClr val="1B1C21"/>
                </a:solidFill>
              </a:rPr>
            </a:br>
            <a:r>
              <a:rPr lang="en" dirty="0">
                <a:solidFill>
                  <a:srgbClr val="1B1C21"/>
                </a:solidFill>
              </a:rPr>
              <a:t>you get access to </a:t>
            </a:r>
            <a:r>
              <a:rPr lang="en" dirty="0" err="1">
                <a:solidFill>
                  <a:srgbClr val="1B1C21"/>
                </a:solidFill>
              </a:rPr>
              <a:t>Pickit’s</a:t>
            </a:r>
            <a:r>
              <a:rPr lang="en" dirty="0">
                <a:solidFill>
                  <a:srgbClr val="1B1C21"/>
                </a:solidFill>
              </a:rPr>
              <a:t> complete image library. These images are free for you to use and share with your coworkers.</a:t>
            </a:r>
            <a:endParaRPr lang="en-US" dirty="0">
              <a:solidFill>
                <a:srgbClr val="1B1C21"/>
              </a:solidFill>
            </a:endParaRPr>
          </a:p>
        </p:txBody>
      </p:sp>
    </p:spTree>
    <p:extLst>
      <p:ext uri="{BB962C8B-B14F-4D97-AF65-F5344CB8AC3E}">
        <p14:creationId xmlns:p14="http://schemas.microsoft.com/office/powerpoint/2010/main" val="281146767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rgbClr val="FF7EC9"/>
          </a:solidFill>
          <a:tailEnd type="triangle"/>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5" Type="http://schemas.microsoft.com/office/2011/relationships/webextension" Target="webextension5.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 dockstate="right" visibility="0" width="700" row="6">
    <wetp:webextensionref xmlns:r="http://schemas.openxmlformats.org/officeDocument/2006/relationships" r:id="rId2"/>
  </wetp:taskpane>
  <wetp:taskpane dockstate="right" visibility="0" width="525" row="8">
    <wetp:webextensionref xmlns:r="http://schemas.openxmlformats.org/officeDocument/2006/relationships" r:id="rId3"/>
  </wetp:taskpane>
  <wetp:taskpane dockstate="right" visibility="0" width="350" row="0">
    <wetp:webextensionref xmlns:r="http://schemas.openxmlformats.org/officeDocument/2006/relationships" r:id="rId4"/>
  </wetp:taskpane>
  <wetp:taskpane dockstate="right" visibility="0" width="350" row="0">
    <wetp:webextensionref xmlns:r="http://schemas.openxmlformats.org/officeDocument/2006/relationships" r:id="rId5"/>
  </wetp:taskpane>
</wetp:taskpanes>
</file>

<file path=ppt/webextensions/webextension1.xml><?xml version="1.0" encoding="utf-8"?>
<we:webextension xmlns:we="http://schemas.microsoft.com/office/webextensions/webextension/2010/11" id="{5874E916-DC66-4196-BC8C-608F5705F811}">
  <we:reference id="wa104380827" version="1.0.0.1" store="sv-SE" storeType="OMEX"/>
  <we:alternateReferences>
    <we:reference id="WA104380827" version="1.0.0.1" store="WA104380827"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6804C265-9C3A-4C30-8735-0A19E8343E72}">
  <we:reference id="f12c312d-282a-4734-8843-05915fdfef0b" version="3.1.2.22" store="EXCatalog" storeType="EXCatalog"/>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4B495943-FC2A-A148-816A-2A8387748858}">
  <we:reference id="wa104178141" version="3.10.0.52" store="en-US" storeType="OMEX"/>
  <we:alternateReferences>
    <we:reference id="wa104178141" version="3.10.0.52" store="wa104178141"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EC0C9EE4-3D56-7541-A6AC-5EA47D4ECDA0}">
  <we:reference id="d2842deb-7636-4618-b6ec-89c9018aa5cf" version="3.9.11.3" store="EXCatalog" storeType="EXCatalog"/>
  <we:alternateReferences/>
  <we:properties/>
  <we:bindings/>
  <we:snapshot xmlns:r="http://schemas.openxmlformats.org/officeDocument/2006/relationships"/>
</we:webextension>
</file>

<file path=ppt/webextensions/webextension5.xml><?xml version="1.0" encoding="utf-8"?>
<we:webextension xmlns:we="http://schemas.microsoft.com/office/webextensions/webextension/2010/11" id="{E7AF77A1-E5FB-E24F-B9CA-AB527BC9C20E}">
  <we:reference id="c7e20c49-4013-4d62-9115-29318e7d1c34" version="2.0.0.0" store="EXCatalog" storeType="EXCatalog"/>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4707</TotalTime>
  <Words>721</Words>
  <Application>Microsoft Macintosh PowerPoint</Application>
  <PresentationFormat>Widescreen</PresentationFormat>
  <Paragraphs>57</Paragraphs>
  <Slides>21</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Century Gothic</vt:lpstr>
      <vt:lpstr>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Linnea Lundgren</dc:creator>
  <cp:lastModifiedBy>Christoffer Havrell Uddgren</cp:lastModifiedBy>
  <cp:revision>255</cp:revision>
  <dcterms:created xsi:type="dcterms:W3CDTF">2017-09-22T12:09:05Z</dcterms:created>
  <dcterms:modified xsi:type="dcterms:W3CDTF">2019-01-29T10:51:09Z</dcterms:modified>
</cp:coreProperties>
</file>